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96.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165.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45.xml"/>
  <Override ContentType="application/vnd.openxmlformats-officedocument.presentationml.slideLayout+xml" PartName="/ppt/slideLayouts/slideLayout189.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84.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124.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9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171.xml"/>
  <Override ContentType="application/vnd.openxmlformats-officedocument.presentationml.slideLayout+xml" PartName="/ppt/slideLayouts/slideLayout198.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94.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01.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83.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19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115.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100.xml"/>
  <Override ContentType="application/vnd.openxmlformats-officedocument.presentationml.slideLayout+xml" PartName="/ppt/slideLayouts/slideLayout143.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7.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theme+xml" PartName="/ppt/theme/theme8.xml"/>
  <Override ContentType="application/vnd.openxmlformats-officedocument.theme+xml" PartName="/ppt/theme/theme9.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 id="2147483680" r:id="rId4"/>
    <p:sldMasterId id="2147483709" r:id="rId5"/>
    <p:sldMasterId id="2147483741" r:id="rId6"/>
    <p:sldMasterId id="2147483747" r:id="rId7"/>
    <p:sldMasterId id="2147483767" r:id="rId8"/>
    <p:sldMasterId id="2147483815" r:id="rId9"/>
    <p:sldMasterId id="2147483847" r:id="rId10"/>
  </p:sldMasterIdLst>
  <p:notesMasterIdLst>
    <p:notesMasterId r:id="rId11"/>
  </p:notesMasterIdLst>
  <p:sldIdLst>
    <p:sldId id="256" r:id="rId12"/>
    <p:sldId id="257" r:id="rId13"/>
    <p:sldId id="258" r:id="rId14"/>
    <p:sldId id="259" r:id="rId15"/>
    <p:sldId id="260" r:id="rId16"/>
    <p:sldId id="261" r:id="rId17"/>
    <p:sldId id="262" r:id="rId18"/>
    <p:sldId id="263" r:id="rId19"/>
    <p:sldId id="264" r:id="rId20"/>
    <p:sldId id="265" r:id="rId21"/>
    <p:sldId id="266" r:id="rId22"/>
    <p:sldId id="267" r:id="rId23"/>
    <p:sldId id="268" r:id="rId24"/>
  </p:sldIdLst>
  <p:sldSz cy="6858000" cx="12192000"/>
  <p:notesSz cx="6858000" cy="9144000"/>
  <p:embeddedFontLst>
    <p:embeddedFont>
      <p:font typeface="Inter"/>
      <p:regular r:id="rId25"/>
      <p:bold r:id="rId26"/>
    </p:embeddedFont>
    <p:embeddedFont>
      <p:font typeface="Roboto Condensed"/>
      <p:regular r:id="rId27"/>
      <p:bold r:id="rId28"/>
      <p:italic r:id="rId29"/>
      <p:boldItalic r:id="rId30"/>
    </p:embeddedFont>
    <p:embeddedFont>
      <p:font typeface="Inter ExtraBold"/>
      <p:bold r:id="rId31"/>
    </p:embeddedFont>
    <p:embeddedFont>
      <p:font typeface="Inter Medium"/>
      <p:regular r:id="rId32"/>
      <p:bold r:id="rId33"/>
    </p:embeddedFont>
    <p:embeddedFont>
      <p:font typeface="Inter Black"/>
      <p:bold r:id="rId34"/>
    </p:embeddedFont>
    <p:embeddedFont>
      <p:font typeface="Open Sans"/>
      <p:regular r:id="rId35"/>
      <p:bold r:id="rId36"/>
      <p:italic r:id="rId37"/>
      <p:boldItalic r:id="rId3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39" roundtripDataSignature="AMtx7mhmvK1jvb6sg/K6F3qWbMWuHNnQrg=="/>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1" Type="http://schemas.openxmlformats.org/officeDocument/2006/relationships/theme" Target="theme/theme5.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slideMaster" Target="slideMasters/slideMaster2.xml"/><Relationship Id="rId9" Type="http://schemas.openxmlformats.org/officeDocument/2006/relationships/slideMaster" Target="slideMasters/slideMaster7.xml"/><Relationship Id="rId5" Type="http://schemas.openxmlformats.org/officeDocument/2006/relationships/slideMaster" Target="slideMasters/slideMaster3.xml"/><Relationship Id="rId6" Type="http://schemas.openxmlformats.org/officeDocument/2006/relationships/slideMaster" Target="slideMasters/slideMaster4.xml"/><Relationship Id="rId7" Type="http://schemas.openxmlformats.org/officeDocument/2006/relationships/slideMaster" Target="slideMasters/slideMaster5.xml"/><Relationship Id="rId8" Type="http://schemas.openxmlformats.org/officeDocument/2006/relationships/slideMaster" Target="slideMasters/slideMaster6.xml"/><Relationship Id="rId31" Type="http://schemas.openxmlformats.org/officeDocument/2006/relationships/font" Target="fonts/InterExtraBold-bold.fntdata"/><Relationship Id="rId30" Type="http://schemas.openxmlformats.org/officeDocument/2006/relationships/font" Target="fonts/RobotoCondensed-boldItalic.fntdata"/><Relationship Id="rId33" Type="http://schemas.openxmlformats.org/officeDocument/2006/relationships/font" Target="fonts/InterMedium-bold.fntdata"/><Relationship Id="rId32" Type="http://schemas.openxmlformats.org/officeDocument/2006/relationships/font" Target="fonts/InterMedium-regular.fntdata"/><Relationship Id="rId35" Type="http://schemas.openxmlformats.org/officeDocument/2006/relationships/font" Target="fonts/OpenSans-regular.fntdata"/><Relationship Id="rId34" Type="http://schemas.openxmlformats.org/officeDocument/2006/relationships/font" Target="fonts/InterBlack-bold.fntdata"/><Relationship Id="rId37" Type="http://schemas.openxmlformats.org/officeDocument/2006/relationships/font" Target="fonts/OpenSans-italic.fntdata"/><Relationship Id="rId36" Type="http://schemas.openxmlformats.org/officeDocument/2006/relationships/font" Target="fonts/OpenSans-bold.fntdata"/><Relationship Id="rId39" Type="http://customschemas.google.com/relationships/presentationmetadata" Target="metadata"/><Relationship Id="rId38" Type="http://schemas.openxmlformats.org/officeDocument/2006/relationships/font" Target="fonts/OpenSans-boldItalic.fntdata"/><Relationship Id="rId20" Type="http://schemas.openxmlformats.org/officeDocument/2006/relationships/slide" Target="slides/slide9.xml"/><Relationship Id="rId22" Type="http://schemas.openxmlformats.org/officeDocument/2006/relationships/slide" Target="slides/slide11.xml"/><Relationship Id="rId21" Type="http://schemas.openxmlformats.org/officeDocument/2006/relationships/slide" Target="slides/slide10.xml"/><Relationship Id="rId24" Type="http://schemas.openxmlformats.org/officeDocument/2006/relationships/slide" Target="slides/slide13.xml"/><Relationship Id="rId23" Type="http://schemas.openxmlformats.org/officeDocument/2006/relationships/slide" Target="slides/slide12.xml"/><Relationship Id="rId26" Type="http://schemas.openxmlformats.org/officeDocument/2006/relationships/font" Target="fonts/Inter-bold.fntdata"/><Relationship Id="rId25" Type="http://schemas.openxmlformats.org/officeDocument/2006/relationships/font" Target="fonts/Inter-regular.fntdata"/><Relationship Id="rId28" Type="http://schemas.openxmlformats.org/officeDocument/2006/relationships/font" Target="fonts/RobotoCondensed-bold.fntdata"/><Relationship Id="rId27" Type="http://schemas.openxmlformats.org/officeDocument/2006/relationships/font" Target="fonts/RobotoCondensed-regular.fntdata"/><Relationship Id="rId29" Type="http://schemas.openxmlformats.org/officeDocument/2006/relationships/font" Target="fonts/RobotoCondensed-italic.fntdata"/><Relationship Id="rId11" Type="http://schemas.openxmlformats.org/officeDocument/2006/relationships/notesMaster" Target="notesMasters/notesMaster1.xml"/><Relationship Id="rId10" Type="http://schemas.openxmlformats.org/officeDocument/2006/relationships/slideMaster" Target="slideMasters/slideMaster8.xml"/><Relationship Id="rId13" Type="http://schemas.openxmlformats.org/officeDocument/2006/relationships/slide" Target="slides/slide2.xml"/><Relationship Id="rId12" Type="http://schemas.openxmlformats.org/officeDocument/2006/relationships/slide" Target="slides/slide1.xml"/><Relationship Id="rId15" Type="http://schemas.openxmlformats.org/officeDocument/2006/relationships/slide" Target="slides/slide4.xml"/><Relationship Id="rId14" Type="http://schemas.openxmlformats.org/officeDocument/2006/relationships/slide" Target="slides/slide3.xml"/><Relationship Id="rId17" Type="http://schemas.openxmlformats.org/officeDocument/2006/relationships/slide" Target="slides/slide6.xml"/><Relationship Id="rId16" Type="http://schemas.openxmlformats.org/officeDocument/2006/relationships/slide" Target="slides/slide5.xml"/><Relationship Id="rId19" Type="http://schemas.openxmlformats.org/officeDocument/2006/relationships/slide" Target="slides/slide8.xml"/><Relationship Id="rId1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1" name="Shape 13371"/>
        <p:cNvGrpSpPr/>
        <p:nvPr/>
      </p:nvGrpSpPr>
      <p:grpSpPr>
        <a:xfrm>
          <a:off x="0" y="0"/>
          <a:ext cx="0" cy="0"/>
          <a:chOff x="0" y="0"/>
          <a:chExt cx="0" cy="0"/>
        </a:xfrm>
      </p:grpSpPr>
      <p:sp>
        <p:nvSpPr>
          <p:cNvPr id="13372" name="Google Shape;13372;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73" name="Google Shape;13373;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a:t>This presentation is being presented by WEX. My name is ____________ and I am happy to be here with you today!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24" name="Shape 13524"/>
        <p:cNvGrpSpPr/>
        <p:nvPr/>
      </p:nvGrpSpPr>
      <p:grpSpPr>
        <a:xfrm>
          <a:off x="0" y="0"/>
          <a:ext cx="0" cy="0"/>
          <a:chOff x="0" y="0"/>
          <a:chExt cx="0" cy="0"/>
        </a:xfrm>
      </p:grpSpPr>
      <p:sp>
        <p:nvSpPr>
          <p:cNvPr id="13525" name="Google Shape;13525;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526" name="Google Shape;13526;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100"/>
              <a:t>Now let’s end with a highlight of how you can access all of your accounts with us– </a:t>
            </a:r>
            <a:endParaRPr sz="1100"/>
          </a:p>
          <a:p>
            <a:pPr indent="0" lvl="0" marL="0" rtl="0" algn="l">
              <a:spcBef>
                <a:spcPts val="0"/>
              </a:spcBef>
              <a:spcAft>
                <a:spcPts val="0"/>
              </a:spcAft>
              <a:buClr>
                <a:schemeClr val="dk1"/>
              </a:buClr>
              <a:buSzPts val="1200"/>
              <a:buFont typeface="Arial"/>
              <a:buNone/>
            </a:pPr>
            <a:r>
              <a:t/>
            </a:r>
            <a:endParaRPr sz="1100"/>
          </a:p>
          <a:p>
            <a:pPr indent="0" lvl="0" marL="0" rtl="0" algn="l">
              <a:spcBef>
                <a:spcPts val="0"/>
              </a:spcBef>
              <a:spcAft>
                <a:spcPts val="0"/>
              </a:spcAft>
              <a:buClr>
                <a:schemeClr val="dk1"/>
              </a:buClr>
              <a:buSzPts val="1200"/>
              <a:buFont typeface="Calibri"/>
              <a:buNone/>
            </a:pPr>
            <a:r>
              <a:rPr lang="en" sz="1100"/>
              <a:t>You can get access to </a:t>
            </a:r>
            <a:r>
              <a:rPr lang="en" sz="1100"/>
              <a:t>confirm your balances, file a claim, for investments for the VEBA and to make beneficiary updates</a:t>
            </a:r>
            <a:r>
              <a:rPr lang="en" sz="1100"/>
              <a:t> by logging into your online account.  You can also file claims by downloading the WEX Benefits mobile app.</a:t>
            </a:r>
            <a:endParaRPr sz="1100">
              <a:solidFill>
                <a:srgbClr val="000000"/>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57" name="Shape 13557"/>
        <p:cNvGrpSpPr/>
        <p:nvPr/>
      </p:nvGrpSpPr>
      <p:grpSpPr>
        <a:xfrm>
          <a:off x="0" y="0"/>
          <a:ext cx="0" cy="0"/>
          <a:chOff x="0" y="0"/>
          <a:chExt cx="0" cy="0"/>
        </a:xfrm>
      </p:grpSpPr>
      <p:sp>
        <p:nvSpPr>
          <p:cNvPr id="13558" name="Google Shape;13558;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559" name="Google Shape;13559;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t>The WEX mobile app provides you with quick easy access to your online account. After logging in the first time, you can set up fingerprint access right from your phone.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Other great features include: </a:t>
            </a:r>
            <a:endParaRPr/>
          </a:p>
          <a:p>
            <a:pPr indent="-181240" lvl="0" marL="181240" rtl="0" algn="l">
              <a:spcBef>
                <a:spcPts val="0"/>
              </a:spcBef>
              <a:spcAft>
                <a:spcPts val="0"/>
              </a:spcAft>
              <a:buClr>
                <a:schemeClr val="dk1"/>
              </a:buClr>
              <a:buSzPts val="1200"/>
              <a:buChar char="•"/>
            </a:pPr>
            <a:r>
              <a:rPr lang="en"/>
              <a:t>An eligible expense scanner – scan barcodes of items to see if they qualify as an eligible expense. </a:t>
            </a:r>
            <a:endParaRPr/>
          </a:p>
          <a:p>
            <a:pPr indent="-181240" lvl="0" marL="181240" rtl="0" algn="l">
              <a:spcBef>
                <a:spcPts val="0"/>
              </a:spcBef>
              <a:spcAft>
                <a:spcPts val="0"/>
              </a:spcAft>
              <a:buClr>
                <a:schemeClr val="dk1"/>
              </a:buClr>
              <a:buSzPts val="1200"/>
              <a:buChar char="•"/>
            </a:pPr>
            <a:r>
              <a:rPr lang="en"/>
              <a:t>Take a photo of your explanation of benefits or itemized receipt in order to submit documentation for any outstanding claims. This saves a ton of time since you don’t have to scan an email receipt and upload it manually. </a:t>
            </a:r>
            <a:endParaRPr>
              <a:solidFill>
                <a:srgbClr val="000000"/>
              </a:solidFill>
            </a:endParaRPr>
          </a:p>
          <a:p>
            <a:pPr indent="-105040" lvl="0" marL="18124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13560" name="Google Shape;13560;p11: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98" name="Shape 13598"/>
        <p:cNvGrpSpPr/>
        <p:nvPr/>
      </p:nvGrpSpPr>
      <p:grpSpPr>
        <a:xfrm>
          <a:off x="0" y="0"/>
          <a:ext cx="0" cy="0"/>
          <a:chOff x="0" y="0"/>
          <a:chExt cx="0" cy="0"/>
        </a:xfrm>
      </p:grpSpPr>
      <p:sp>
        <p:nvSpPr>
          <p:cNvPr id="13599" name="Google Shape;13599;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600" name="Google Shape;13600;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Our participant services team is available to you Monday through Friday from 6 am to 9 pm Central time</a:t>
            </a:r>
            <a:endParaRPr sz="1100"/>
          </a:p>
          <a:p>
            <a:pPr indent="0" lvl="0" marL="0" marR="0" rtl="0" algn="l">
              <a:lnSpc>
                <a:spcPct val="100000"/>
              </a:lnSpc>
              <a:spcBef>
                <a:spcPts val="0"/>
              </a:spcBef>
              <a:spcAft>
                <a:spcPts val="0"/>
              </a:spcAft>
              <a:buClr>
                <a:srgbClr val="000000"/>
              </a:buClr>
              <a:buSzPts val="1200"/>
              <a:buFont typeface="Arial"/>
              <a:buNone/>
            </a:pPr>
            <a:r>
              <a:t/>
            </a:r>
            <a:endParaRPr b="0" i="0" sz="11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You have a variety of options when contacting us. </a:t>
            </a:r>
            <a:endParaRPr sz="1100"/>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You can use the CHAT feature from our website </a:t>
            </a:r>
            <a:r>
              <a:rPr b="1" i="0" lang="en" sz="1100" u="none" cap="none" strike="noStrike">
                <a:solidFill>
                  <a:srgbClr val="000000"/>
                </a:solidFill>
                <a:latin typeface="Calibri"/>
                <a:ea typeface="Calibri"/>
                <a:cs typeface="Calibri"/>
                <a:sym typeface="Calibri"/>
              </a:rPr>
              <a:t>by logging into your online account.</a:t>
            </a:r>
            <a:endParaRPr b="0" i="0" sz="11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You can email us </a:t>
            </a:r>
            <a:endParaRPr sz="1100"/>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Or call us and check your balance using the automated system.</a:t>
            </a:r>
            <a:endParaRPr/>
          </a:p>
          <a:p>
            <a:pPr indent="0" lvl="0" marL="0" marR="0" rtl="0" algn="l">
              <a:lnSpc>
                <a:spcPct val="100000"/>
              </a:lnSpc>
              <a:spcBef>
                <a:spcPts val="0"/>
              </a:spcBef>
              <a:spcAft>
                <a:spcPts val="0"/>
              </a:spcAft>
              <a:buClr>
                <a:srgbClr val="000000"/>
              </a:buClr>
              <a:buSzPts val="1200"/>
              <a:buFont typeface="Calibri"/>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15" name="Shape 13615"/>
        <p:cNvGrpSpPr/>
        <p:nvPr/>
      </p:nvGrpSpPr>
      <p:grpSpPr>
        <a:xfrm>
          <a:off x="0" y="0"/>
          <a:ext cx="0" cy="0"/>
          <a:chOff x="0" y="0"/>
          <a:chExt cx="0" cy="0"/>
        </a:xfrm>
      </p:grpSpPr>
      <p:sp>
        <p:nvSpPr>
          <p:cNvPr id="13616" name="Google Shape;13616;p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617" name="Google Shape;13617;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Calibri"/>
              <a:buNone/>
            </a:pPr>
            <a:r>
              <a:rPr lang="en"/>
              <a:t>Thank you so much for your time today. We are looking forward to serving you and we hope you’ve learned more about your VEBA. </a:t>
            </a:r>
            <a:endParaRPr/>
          </a:p>
          <a:p>
            <a:pPr indent="0" lvl="0" marL="0" rtl="0" algn="l">
              <a:lnSpc>
                <a:spcPct val="100000"/>
              </a:lnSpc>
              <a:spcBef>
                <a:spcPts val="0"/>
              </a:spcBef>
              <a:spcAft>
                <a:spcPts val="0"/>
              </a:spcAft>
              <a:buClr>
                <a:schemeClr val="dk1"/>
              </a:buClr>
              <a:buSzPts val="1100"/>
              <a:buFont typeface="Calibri"/>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6" name="Shape 13376"/>
        <p:cNvGrpSpPr/>
        <p:nvPr/>
      </p:nvGrpSpPr>
      <p:grpSpPr>
        <a:xfrm>
          <a:off x="0" y="0"/>
          <a:ext cx="0" cy="0"/>
          <a:chOff x="0" y="0"/>
          <a:chExt cx="0" cy="0"/>
        </a:xfrm>
      </p:grpSpPr>
      <p:sp>
        <p:nvSpPr>
          <p:cNvPr id="13377" name="Google Shape;13377;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78" name="Google Shape;13378;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100" u="none" cap="none" strike="noStrike">
                <a:solidFill>
                  <a:schemeClr val="dk1"/>
                </a:solidFill>
                <a:latin typeface="Arial"/>
                <a:ea typeface="Arial"/>
                <a:cs typeface="Arial"/>
                <a:sym typeface="Arial"/>
              </a:rPr>
              <a:t>During our presentation today, I’ll be reviewing what a VEBA is and why you should consider enrolling in an VEBA.</a:t>
            </a:r>
            <a:endParaRPr sz="1100"/>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83" name="Shape 13383"/>
        <p:cNvGrpSpPr/>
        <p:nvPr/>
      </p:nvGrpSpPr>
      <p:grpSpPr>
        <a:xfrm>
          <a:off x="0" y="0"/>
          <a:ext cx="0" cy="0"/>
          <a:chOff x="0" y="0"/>
          <a:chExt cx="0" cy="0"/>
        </a:xfrm>
      </p:grpSpPr>
      <p:sp>
        <p:nvSpPr>
          <p:cNvPr id="13384" name="Google Shape;13384;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85" name="Google Shape;13385;p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100"/>
              <a:buFont typeface="Arial"/>
              <a:buNone/>
            </a:pPr>
            <a:r>
              <a:rPr i="0" lang="en" u="none" cap="none" strike="noStrike">
                <a:solidFill>
                  <a:schemeClr val="dk1"/>
                </a:solidFill>
              </a:rPr>
              <a:t>Some of you might be asking yourself, what is a VEBA.  The goal of our time today have you leave today knowing the value a VEBA can bring to you.  A VEBA is a Voluntary Employee Beneficiary Associations </a:t>
            </a:r>
            <a:r>
              <a:rPr lang="en"/>
              <a:t>plan.  It is a type of tax-exempt plan used by you and eligible dependents to pay for eligible medical expenses.  It can only be funded by your employer. </a:t>
            </a:r>
            <a:endParaRPr/>
          </a:p>
          <a:p>
            <a:pPr indent="0" lvl="0" marL="0" marR="0" rtl="0" algn="l">
              <a:lnSpc>
                <a:spcPct val="100000"/>
              </a:lnSpc>
              <a:spcBef>
                <a:spcPts val="0"/>
              </a:spcBef>
              <a:spcAft>
                <a:spcPts val="0"/>
              </a:spcAft>
              <a:buClr>
                <a:schemeClr val="dk1"/>
              </a:buClr>
              <a:buSzPts val="1100"/>
              <a:buFont typeface="Arial"/>
              <a:buNone/>
            </a:pPr>
            <a:r>
              <a:t/>
            </a:r>
            <a:endParaRPr i="0" u="none" cap="none" strike="noStrike">
              <a:solidFill>
                <a:schemeClr val="dk1"/>
              </a:solidFill>
            </a:endParaRPr>
          </a:p>
          <a:p>
            <a:pPr indent="0" lvl="0" marL="0" marR="0" rtl="0" algn="l">
              <a:lnSpc>
                <a:spcPct val="100000"/>
              </a:lnSpc>
              <a:spcBef>
                <a:spcPts val="0"/>
              </a:spcBef>
              <a:spcAft>
                <a:spcPts val="0"/>
              </a:spcAft>
              <a:buClr>
                <a:schemeClr val="dk1"/>
              </a:buClr>
              <a:buSzPts val="1100"/>
              <a:buFont typeface="Arial"/>
              <a:buNone/>
            </a:pPr>
            <a:r>
              <a:rPr i="0" lang="en" u="none" cap="none" strike="noStrike">
                <a:solidFill>
                  <a:schemeClr val="dk1"/>
                </a:solidFill>
              </a:rPr>
              <a:t>VEBA’s are prevalent in the public sector space.  When your employer puts money away for the future you need it to be safe.  The VEBA offers that safety.  A unique feature of a VEBA is that it doesn’t go into a bank account, it goes into a trust.  I like to think of it as a one way trust.  Meaning, your employer puts money in one way and you are the only one who can take the money out.  Once the money goes into your VEBA it belongs to you forever.  </a:t>
            </a:r>
            <a:endParaRPr/>
          </a:p>
          <a:p>
            <a:pPr indent="0" lvl="0" marL="0" marR="0" rtl="0" algn="l">
              <a:lnSpc>
                <a:spcPct val="100000"/>
              </a:lnSpc>
              <a:spcBef>
                <a:spcPts val="0"/>
              </a:spcBef>
              <a:spcAft>
                <a:spcPts val="0"/>
              </a:spcAft>
              <a:buClr>
                <a:schemeClr val="dk1"/>
              </a:buClr>
              <a:buSzPts val="1100"/>
              <a:buFont typeface="Arial"/>
              <a:buNone/>
            </a:pPr>
            <a:r>
              <a:t/>
            </a:r>
            <a:endParaRPr i="0" u="none" cap="none" strike="noStrike">
              <a:solidFill>
                <a:schemeClr val="dk1"/>
              </a:solidFill>
            </a:endParaRPr>
          </a:p>
          <a:p>
            <a:pPr indent="0" lvl="0" marL="0" marR="0" rtl="0" algn="l">
              <a:lnSpc>
                <a:spcPct val="100000"/>
              </a:lnSpc>
              <a:spcBef>
                <a:spcPts val="0"/>
              </a:spcBef>
              <a:spcAft>
                <a:spcPts val="0"/>
              </a:spcAft>
              <a:buClr>
                <a:schemeClr val="dk1"/>
              </a:buClr>
              <a:buSzPts val="1100"/>
              <a:buFont typeface="Arial"/>
              <a:buNone/>
            </a:pPr>
            <a:r>
              <a:rPr i="0" lang="en" u="none" cap="none" strike="noStrike">
                <a:solidFill>
                  <a:schemeClr val="dk1"/>
                </a:solidFill>
              </a:rPr>
              <a:t>The money in  your VEBA earns interest, meaning it is consistently growing without you having to do anything.  Dollar one starts investing in the Lincoln Stable Value Fund that has a guaranteed rate of 1.3%.  You also have the option to move out of the stable value fund and move into any of the 30+ additional investment options available to you.  The great news here is that there are no minimums to begin investing and there are no costs to invest. </a:t>
            </a:r>
            <a:r>
              <a:rPr lang="en"/>
              <a:t>Our trust partner can assist you with investment fund specific guidance should you want assistance in exploring your options.  </a:t>
            </a:r>
            <a:endParaRPr/>
          </a:p>
          <a:p>
            <a:pPr indent="0" lvl="0" marL="0" marR="0" rtl="0" algn="l">
              <a:lnSpc>
                <a:spcPct val="100000"/>
              </a:lnSpc>
              <a:spcBef>
                <a:spcPts val="0"/>
              </a:spcBef>
              <a:spcAft>
                <a:spcPts val="0"/>
              </a:spcAft>
              <a:buClr>
                <a:schemeClr val="dk1"/>
              </a:buClr>
              <a:buSzPts val="1100"/>
              <a:buFont typeface="Arial"/>
              <a:buNone/>
            </a:pPr>
            <a:r>
              <a:t/>
            </a:r>
            <a:endParaRPr/>
          </a:p>
          <a:p>
            <a:pPr indent="0" lvl="0" marL="0" marR="0" rtl="0" algn="l">
              <a:lnSpc>
                <a:spcPct val="100000"/>
              </a:lnSpc>
              <a:spcBef>
                <a:spcPts val="0"/>
              </a:spcBef>
              <a:spcAft>
                <a:spcPts val="0"/>
              </a:spcAft>
              <a:buClr>
                <a:schemeClr val="dk1"/>
              </a:buClr>
              <a:buSzPts val="1100"/>
              <a:buFont typeface="Arial"/>
              <a:buNone/>
            </a:pPr>
            <a:r>
              <a:rPr lang="en"/>
              <a:t>In addition to the benefits highlighted, there are no taxes on account contributions, interest or qualified withdrawals.  Think of it like this, if your employer put a contribution on your paycheck directly, it would be subject to state FICA taxes.  When your employer puts money into your VEBA state, federal or FICA tax do not apply.  </a:t>
            </a:r>
            <a:endParaRPr/>
          </a:p>
          <a:p>
            <a:pPr indent="0" lvl="0" marL="0" marR="0" rtl="0" algn="l">
              <a:lnSpc>
                <a:spcPct val="100000"/>
              </a:lnSpc>
              <a:spcBef>
                <a:spcPts val="0"/>
              </a:spcBef>
              <a:spcAft>
                <a:spcPts val="0"/>
              </a:spcAft>
              <a:buClr>
                <a:schemeClr val="dk1"/>
              </a:buClr>
              <a:buSzPts val="1100"/>
              <a:buFont typeface="Arial"/>
              <a:buNone/>
            </a:pPr>
            <a:r>
              <a:t/>
            </a:r>
            <a:endParaRPr/>
          </a:p>
          <a:p>
            <a:pPr indent="0" lvl="0" marL="0" marR="0" rtl="0" algn="l">
              <a:lnSpc>
                <a:spcPct val="100000"/>
              </a:lnSpc>
              <a:spcBef>
                <a:spcPts val="0"/>
              </a:spcBef>
              <a:spcAft>
                <a:spcPts val="0"/>
              </a:spcAft>
              <a:buClr>
                <a:schemeClr val="dk1"/>
              </a:buClr>
              <a:buSzPts val="1100"/>
              <a:buFont typeface="Arial"/>
              <a:buNone/>
            </a:pPr>
            <a:r>
              <a:rPr lang="en"/>
              <a:t>This money belongs to you.  Even if you part ways with your current employer or retire, it will always be in your employer trust to access. </a:t>
            </a:r>
            <a:endParaRPr/>
          </a:p>
          <a:p>
            <a:pPr indent="0" lvl="0" marL="0" rtl="0" algn="l">
              <a:spcBef>
                <a:spcPts val="0"/>
              </a:spcBef>
              <a:spcAft>
                <a:spcPts val="0"/>
              </a:spcAft>
              <a:buNone/>
            </a:pPr>
            <a:r>
              <a:t/>
            </a:r>
            <a:endParaRPr/>
          </a:p>
        </p:txBody>
      </p:sp>
      <p:sp>
        <p:nvSpPr>
          <p:cNvPr id="13386" name="Google Shape;13386;p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91" name="Shape 13391"/>
        <p:cNvGrpSpPr/>
        <p:nvPr/>
      </p:nvGrpSpPr>
      <p:grpSpPr>
        <a:xfrm>
          <a:off x="0" y="0"/>
          <a:ext cx="0" cy="0"/>
          <a:chOff x="0" y="0"/>
          <a:chExt cx="0" cy="0"/>
        </a:xfrm>
      </p:grpSpPr>
      <p:sp>
        <p:nvSpPr>
          <p:cNvPr id="13392" name="Google Shape;13392;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393" name="Google Shape;13393;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t>Now that you understand the tax savings benefits of what a VEBA offers, what can you actually use it for?  Your VEBA can be used medical, dental, vision expenses, 213d expenses and over the counter expenses.  Over the counter expenses would be when you go into the pharmacy and buy products that do not require a prescription.  Think of contact solution, Advil, etc. You can use your VEBA for all of those things!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One of the great features of a VEBA is that you are able to submit claims for your spouse or any children under the age of 26, regardless if they are covered by your insurance or not.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Imagine a day when you can stop working.  Until you turn Medicare eligible at age 65, you most likely won’t be in a position to pay for your own health insurance. Here’s the good news about your VEBA.  Once you are post employment you can pay for your premiums and you do not get taxed on it.  This is huge!  Many of your peers who have a VEBA today save their VEBA dollars for post employment.  Something to think about! </a:t>
            </a:r>
            <a:endParaRPr/>
          </a:p>
          <a:p>
            <a:pPr indent="0" lvl="0" marL="0" rtl="0" algn="l">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2" name="Shape 13452"/>
        <p:cNvGrpSpPr/>
        <p:nvPr/>
      </p:nvGrpSpPr>
      <p:grpSpPr>
        <a:xfrm>
          <a:off x="0" y="0"/>
          <a:ext cx="0" cy="0"/>
          <a:chOff x="0" y="0"/>
          <a:chExt cx="0" cy="0"/>
        </a:xfrm>
      </p:grpSpPr>
      <p:sp>
        <p:nvSpPr>
          <p:cNvPr id="13453" name="Google Shape;13453;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54" name="Google Shape;13454;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Arial"/>
              <a:buNone/>
            </a:pPr>
            <a:r>
              <a:rPr lang="en"/>
              <a:t>In addition to your 401k or HSA, you are also required to enter beneficiaries for your VEBA.  The rules I’m going to speak to now are specific to the VEBA and a great benefit.  When I think about the future, I think about if I’m prepared.  One of the many things I think about is, where will my money go, who will it go to?  For your VEBA, if you are married your funds will go to your spouse.  Maybe you aren’t married but have a medical dependent child under the age of 26, your VEBA funds would then go to that child.  If you don’t have a spouse, it automatically goes to your children who fall under the age of 26.  If you do not have a spouse or child  under 26, you can name your beneficiary.  You could say, I want Jane Doe to be the beneficiary of my VEBA funds.  That is allowed with your VEBA.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9" name="Shape 13459"/>
        <p:cNvGrpSpPr/>
        <p:nvPr/>
      </p:nvGrpSpPr>
      <p:grpSpPr>
        <a:xfrm>
          <a:off x="0" y="0"/>
          <a:ext cx="0" cy="0"/>
          <a:chOff x="0" y="0"/>
          <a:chExt cx="0" cy="0"/>
        </a:xfrm>
      </p:grpSpPr>
      <p:sp>
        <p:nvSpPr>
          <p:cNvPr id="13460" name="Google Shape;13460;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13461" name="Google Shape;13461;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100" u="none" cap="none" strike="noStrike">
                <a:solidFill>
                  <a:schemeClr val="dk1"/>
                </a:solidFill>
                <a:latin typeface="Arial"/>
                <a:ea typeface="Arial"/>
                <a:cs typeface="Arial"/>
                <a:sym typeface="Arial"/>
              </a:rPr>
              <a:t>Now that we have learned about the VEBA, let’s talk about how you can utilize these plans and the multiple resources you have.</a:t>
            </a:r>
            <a:endParaRPr sz="1100"/>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65" name="Shape 13465"/>
        <p:cNvGrpSpPr/>
        <p:nvPr/>
      </p:nvGrpSpPr>
      <p:grpSpPr>
        <a:xfrm>
          <a:off x="0" y="0"/>
          <a:ext cx="0" cy="0"/>
          <a:chOff x="0" y="0"/>
          <a:chExt cx="0" cy="0"/>
        </a:xfrm>
      </p:grpSpPr>
      <p:sp>
        <p:nvSpPr>
          <p:cNvPr id="13466" name="Google Shape;13466;p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67" name="Google Shape;13467;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t>A</a:t>
            </a:r>
            <a:r>
              <a:rPr lang="en"/>
              <a:t>ccessing your funds needs to be easy. The easiest way to get reimbursed is by using your WEX benefits debit card.  Whether you are at the dentist whether you are picking up a prescription, the debit card allows you to easily access your VEBA funds along with any other plans you are enrolled in.  Your enrollment in any of our plans includes our free benefits debit card. This allows you to easily access your funds right from your wallet to help you minimize the amount of out of pocket spending.</a:t>
            </a:r>
            <a:endParaRPr/>
          </a:p>
          <a:p>
            <a:pPr indent="0" lvl="0" marL="0" rtl="0" algn="l">
              <a:lnSpc>
                <a:spcPct val="100000"/>
              </a:lnSpc>
              <a:spcBef>
                <a:spcPts val="0"/>
              </a:spcBef>
              <a:spcAft>
                <a:spcPts val="0"/>
              </a:spcAft>
              <a:buClr>
                <a:schemeClr val="dk1"/>
              </a:buClr>
              <a:buSzPts val="1100"/>
              <a:buFont typeface="Arial"/>
              <a:buNone/>
            </a:pPr>
            <a:r>
              <a:t/>
            </a:r>
            <a:endParaRPr/>
          </a:p>
          <a:p>
            <a:pPr indent="0" lvl="0" marL="0" rtl="0" algn="l">
              <a:lnSpc>
                <a:spcPct val="100000"/>
              </a:lnSpc>
              <a:spcBef>
                <a:spcPts val="0"/>
              </a:spcBef>
              <a:spcAft>
                <a:spcPts val="0"/>
              </a:spcAft>
              <a:buClr>
                <a:schemeClr val="dk1"/>
              </a:buClr>
              <a:buSzPts val="1100"/>
              <a:buFont typeface="Arial"/>
              <a:buNone/>
            </a:pPr>
            <a:r>
              <a:rPr lang="en"/>
              <a:t>We will mail you a new debit card 90 days before the expiration date of your current debit card. All cards will be good for 4 years. </a:t>
            </a:r>
            <a:endParaRPr/>
          </a:p>
          <a:p>
            <a:pPr indent="0" lvl="0" marL="0" rtl="0" algn="l">
              <a:lnSpc>
                <a:spcPct val="100000"/>
              </a:lnSpc>
              <a:spcBef>
                <a:spcPts val="0"/>
              </a:spcBef>
              <a:spcAft>
                <a:spcPts val="0"/>
              </a:spcAft>
              <a:buClr>
                <a:schemeClr val="dk1"/>
              </a:buClr>
              <a:buSzPts val="1100"/>
              <a:buFont typeface="Arial"/>
              <a:buNone/>
            </a:pPr>
            <a:r>
              <a:t/>
            </a:r>
            <a:endParaRPr/>
          </a:p>
          <a:p>
            <a:pPr indent="0" lvl="0" marL="0" rtl="0" algn="l">
              <a:lnSpc>
                <a:spcPct val="100000"/>
              </a:lnSpc>
              <a:spcBef>
                <a:spcPts val="0"/>
              </a:spcBef>
              <a:spcAft>
                <a:spcPts val="0"/>
              </a:spcAft>
              <a:buClr>
                <a:schemeClr val="dk1"/>
              </a:buClr>
              <a:buSzPts val="1100"/>
              <a:buFont typeface="Arial"/>
              <a:buNone/>
            </a:pPr>
            <a:r>
              <a:rPr lang="en"/>
              <a:t>Regardless if you are enrolled in a VEBA or other WEX benefits you will use the same card. </a:t>
            </a:r>
            <a:endParaRPr/>
          </a:p>
          <a:p>
            <a:pPr indent="0" lvl="0" marL="0" rtl="0" algn="l">
              <a:lnSpc>
                <a:spcPct val="100000"/>
              </a:lnSpc>
              <a:spcBef>
                <a:spcPts val="0"/>
              </a:spcBef>
              <a:spcAft>
                <a:spcPts val="0"/>
              </a:spcAft>
              <a:buClr>
                <a:schemeClr val="dk1"/>
              </a:buClr>
              <a:buSzPts val="1100"/>
              <a:buFont typeface="Arial"/>
              <a:buNone/>
            </a:pPr>
            <a:r>
              <a:t/>
            </a:r>
            <a:endParaRPr/>
          </a:p>
          <a:p>
            <a:pPr indent="0" lvl="0" marL="0" rtl="0" algn="l">
              <a:lnSpc>
                <a:spcPct val="100000"/>
              </a:lnSpc>
              <a:spcBef>
                <a:spcPts val="0"/>
              </a:spcBef>
              <a:spcAft>
                <a:spcPts val="0"/>
              </a:spcAft>
              <a:buClr>
                <a:schemeClr val="dk1"/>
              </a:buClr>
              <a:buSzPts val="1100"/>
              <a:buFont typeface="Arial"/>
              <a:buNone/>
            </a:pPr>
            <a:r>
              <a:rPr lang="en"/>
              <a:t>If your card is lost or stolen, you can order a new card free of charge from the benefits mobile app or by going through your online account. </a:t>
            </a:r>
            <a:endParaRPr/>
          </a:p>
          <a:p>
            <a:pPr indent="0" lvl="0" marL="0" rtl="0" algn="l">
              <a:lnSpc>
                <a:spcPct val="100000"/>
              </a:lnSpc>
              <a:spcBef>
                <a:spcPts val="0"/>
              </a:spcBef>
              <a:spcAft>
                <a:spcPts val="0"/>
              </a:spcAft>
              <a:buClr>
                <a:schemeClr val="dk1"/>
              </a:buClr>
              <a:buSzPts val="1100"/>
              <a:buFont typeface="Arial"/>
              <a:buNone/>
            </a:pPr>
            <a:r>
              <a:t/>
            </a:r>
            <a:endParaRPr/>
          </a:p>
          <a:p>
            <a:pPr indent="0" lvl="0" marL="0" rtl="0" algn="l">
              <a:lnSpc>
                <a:spcPct val="100000"/>
              </a:lnSpc>
              <a:spcBef>
                <a:spcPts val="0"/>
              </a:spcBef>
              <a:spcAft>
                <a:spcPts val="0"/>
              </a:spcAft>
              <a:buClr>
                <a:schemeClr val="dk1"/>
              </a:buClr>
              <a:buSzPts val="1100"/>
              <a:buFont typeface="Arial"/>
              <a:buNone/>
            </a:pPr>
            <a:r>
              <a:rPr lang="en"/>
              <a:t>You can request a WEX benefits debit card for your dependents and/or spouse. First ensure they are added to your online account. You can do that by going to the Profile section of your online account. Once they are added you can select Banking/Cards and request a card for each dependent. A dependent must be 18 years of age or older to receive a debit card. </a:t>
            </a:r>
            <a:endParaRPr/>
          </a:p>
          <a:p>
            <a:pPr indent="0" lvl="0" marL="0" marR="0" rtl="0" algn="l">
              <a:lnSpc>
                <a:spcPct val="100000"/>
              </a:lnSpc>
              <a:spcBef>
                <a:spcPts val="0"/>
              </a:spcBef>
              <a:spcAft>
                <a:spcPts val="0"/>
              </a:spcAft>
              <a:buClr>
                <a:srgbClr val="000000"/>
              </a:buClr>
              <a:buSzPts val="1100"/>
              <a:buFont typeface="Arial"/>
              <a:buNone/>
            </a:pPr>
            <a:r>
              <a:t/>
            </a:r>
            <a:endParaRPr/>
          </a:p>
          <a:p>
            <a:pPr indent="0" lvl="0" marL="0" marR="0" rtl="0" algn="l">
              <a:lnSpc>
                <a:spcPct val="100000"/>
              </a:lnSpc>
              <a:spcBef>
                <a:spcPts val="0"/>
              </a:spcBef>
              <a:spcAft>
                <a:spcPts val="0"/>
              </a:spcAft>
              <a:buClr>
                <a:srgbClr val="000000"/>
              </a:buClr>
              <a:buSzPts val="1100"/>
              <a:buFont typeface="Arial"/>
              <a:buNone/>
            </a:pPr>
            <a:r>
              <a:rPr lang="en"/>
              <a:t>The WEX Benefits Debit Card is the most common way that claims against your VEBA are filed.  The VEBA does have IRS regulations tied to it so don’t’ be surprised if WEX reaches out from time to time to ask for documentation.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77" name="Shape 13477"/>
        <p:cNvGrpSpPr/>
        <p:nvPr/>
      </p:nvGrpSpPr>
      <p:grpSpPr>
        <a:xfrm>
          <a:off x="0" y="0"/>
          <a:ext cx="0" cy="0"/>
          <a:chOff x="0" y="0"/>
          <a:chExt cx="0" cy="0"/>
        </a:xfrm>
      </p:grpSpPr>
      <p:sp>
        <p:nvSpPr>
          <p:cNvPr id="13478" name="Google Shape;13478;p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79" name="Google Shape;13479;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t>Lets talk a bit about documentation! </a:t>
            </a:r>
            <a:r>
              <a:rPr i="1" lang="en"/>
              <a:t>(say jokingly) </a:t>
            </a:r>
            <a:r>
              <a:rPr lang="en"/>
              <a:t>Everyone loves providing documentation, right?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Now, there are instances where we will reach out to you requesting documentation for your debit card purchase. This isn’t because we want to keep bothering you, it is because it is an IRS regulation. Before we get into what is needed specifically for substantiation, lets talk about when you may be asked to provide it.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First, our debit card works with what is called an IIAS system. This means that if the merchant allows (typically big box stores like target and cvs will have this feature) our debit card can read what each product being purchased is and can approve and auto-substantiate your transaction if it is HRA eligible. For example, say you are at target and you’re purchasing a box of band aides, sunblock and a soda. If you swipe your HRA card, it will automatically approve and substantiate the band aides and sunblock, as these are HRA eligible, but you would be asked to use a different form of payment for the Soda. In this instance, we will not reach out to you!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Next, our debit card allows 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copay and will auto substantiate. This means we won’t ask you for further documentation.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Lastly, there are going to places that we will ask you for substantiation, an example would be the dentist office. As the dentist office does not have an IIAS system and offers services that are NOT HRA eligible, we will as you to substantiate your transactions there so we can tell if you got a teeth cleaning which is 100% HRA eligible, or if you got a teeth whitening, which is NOT an eligible expense.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Also, if you are submitting a claim via your mobile app, your online account or manually via the mail the best form of receipt or documentation is an Explanation of Benefits as it contains all of the necessary information for WEX to approve your claim. You receive your explanation of benefits (or EOB) from your medical, dental or vision carriers.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Any documentation provided must contain the following information:</a:t>
            </a:r>
            <a:endParaRPr/>
          </a:p>
          <a:p>
            <a:pPr indent="0" lvl="0" marL="0" rtl="0" algn="l">
              <a:spcBef>
                <a:spcPts val="0"/>
              </a:spcBef>
              <a:spcAft>
                <a:spcPts val="0"/>
              </a:spcAft>
              <a:buNone/>
            </a:pPr>
            <a:r>
              <a:t/>
            </a:r>
            <a:endParaRPr/>
          </a:p>
          <a:p>
            <a:pPr indent="-171450" lvl="0" marL="171450" rtl="0" algn="l">
              <a:spcBef>
                <a:spcPts val="0"/>
              </a:spcBef>
              <a:spcAft>
                <a:spcPts val="0"/>
              </a:spcAft>
              <a:buClr>
                <a:schemeClr val="dk1"/>
              </a:buClr>
              <a:buSzPts val="1200"/>
              <a:buFont typeface="Calibri"/>
              <a:buChar char="-"/>
            </a:pPr>
            <a:r>
              <a:rPr lang="en"/>
              <a:t>When the service was received</a:t>
            </a:r>
            <a:endParaRPr/>
          </a:p>
          <a:p>
            <a:pPr indent="-171450" lvl="0" marL="171450" rtl="0" algn="l">
              <a:spcBef>
                <a:spcPts val="0"/>
              </a:spcBef>
              <a:spcAft>
                <a:spcPts val="0"/>
              </a:spcAft>
              <a:buClr>
                <a:schemeClr val="dk1"/>
              </a:buClr>
              <a:buSzPts val="1200"/>
              <a:buFont typeface="Calibri"/>
              <a:buChar char="-"/>
            </a:pPr>
            <a:r>
              <a:rPr lang="en"/>
              <a:t>Where the service was received</a:t>
            </a:r>
            <a:endParaRPr/>
          </a:p>
          <a:p>
            <a:pPr indent="-171450" lvl="0" marL="171450" rtl="0" algn="l">
              <a:spcBef>
                <a:spcPts val="0"/>
              </a:spcBef>
              <a:spcAft>
                <a:spcPts val="0"/>
              </a:spcAft>
              <a:buClr>
                <a:schemeClr val="dk1"/>
              </a:buClr>
              <a:buSzPts val="1200"/>
              <a:buFont typeface="Calibri"/>
              <a:buChar char="-"/>
            </a:pPr>
            <a:r>
              <a:rPr lang="en"/>
              <a:t>What service was received</a:t>
            </a:r>
            <a:endParaRPr/>
          </a:p>
          <a:p>
            <a:pPr indent="-171450" lvl="0" marL="171450" rtl="0" algn="l">
              <a:spcBef>
                <a:spcPts val="0"/>
              </a:spcBef>
              <a:spcAft>
                <a:spcPts val="0"/>
              </a:spcAft>
              <a:buClr>
                <a:schemeClr val="dk1"/>
              </a:buClr>
              <a:buSzPts val="1200"/>
              <a:buFont typeface="Calibri"/>
              <a:buChar char="-"/>
            </a:pPr>
            <a:r>
              <a:rPr lang="en"/>
              <a:t>The amount/cost of the service received</a:t>
            </a:r>
            <a:endParaRPr/>
          </a:p>
          <a:p>
            <a:pPr indent="-171450" lvl="0" marL="171450" rtl="0" algn="l">
              <a:spcBef>
                <a:spcPts val="0"/>
              </a:spcBef>
              <a:spcAft>
                <a:spcPts val="0"/>
              </a:spcAft>
              <a:buClr>
                <a:schemeClr val="dk1"/>
              </a:buClr>
              <a:buSzPts val="1200"/>
              <a:buFont typeface="Calibri"/>
              <a:buChar char="-"/>
            </a:pPr>
            <a:r>
              <a:rPr lang="en"/>
              <a:t>Who received the service</a:t>
            </a:r>
            <a:endParaRPr>
              <a:solidFill>
                <a:srgbClr val="000000"/>
              </a:solidFill>
            </a:endParaRPr>
          </a:p>
          <a:p>
            <a:pPr indent="-95250" lvl="0" marL="17145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96" name="Shape 13496"/>
        <p:cNvGrpSpPr/>
        <p:nvPr/>
      </p:nvGrpSpPr>
      <p:grpSpPr>
        <a:xfrm>
          <a:off x="0" y="0"/>
          <a:ext cx="0" cy="0"/>
          <a:chOff x="0" y="0"/>
          <a:chExt cx="0" cy="0"/>
        </a:xfrm>
      </p:grpSpPr>
      <p:sp>
        <p:nvSpPr>
          <p:cNvPr id="13497" name="Google Shape;13497;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498" name="Google Shape;13498;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100"/>
          </a:p>
          <a:p>
            <a:pPr indent="0" lvl="0" marL="0" marR="0" rtl="0" algn="l">
              <a:lnSpc>
                <a:spcPct val="100000"/>
              </a:lnSpc>
              <a:spcBef>
                <a:spcPts val="0"/>
              </a:spcBef>
              <a:spcAft>
                <a:spcPts val="0"/>
              </a:spcAft>
              <a:buClr>
                <a:srgbClr val="000000"/>
              </a:buClr>
              <a:buSzPts val="1200"/>
              <a:buFont typeface="Arial"/>
              <a:buNone/>
            </a:pPr>
            <a:r>
              <a:t/>
            </a:r>
            <a:endParaRPr b="0" i="0" sz="11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And of course you can submit a claim thru you online account by following similar steps and uploading your documentation or by submitting the </a:t>
            </a:r>
            <a:r>
              <a:rPr lang="en" sz="1100">
                <a:solidFill>
                  <a:srgbClr val="000000"/>
                </a:solidFill>
              </a:rPr>
              <a:t>Claim </a:t>
            </a:r>
            <a:r>
              <a:rPr b="0" i="0" lang="en" sz="1100" u="none" cap="none" strike="noStrike">
                <a:solidFill>
                  <a:srgbClr val="000000"/>
                </a:solidFill>
                <a:latin typeface="Calibri"/>
                <a:ea typeface="Calibri"/>
                <a:cs typeface="Calibri"/>
                <a:sym typeface="Calibri"/>
              </a:rPr>
              <a:t>form. </a:t>
            </a:r>
            <a:endParaRPr sz="1100"/>
          </a:p>
          <a:p>
            <a:pPr indent="0" lvl="0" marL="0" marR="0" rtl="0" algn="l">
              <a:lnSpc>
                <a:spcPct val="100000"/>
              </a:lnSpc>
              <a:spcBef>
                <a:spcPts val="0"/>
              </a:spcBef>
              <a:spcAft>
                <a:spcPts val="0"/>
              </a:spcAft>
              <a:buClr>
                <a:srgbClr val="000000"/>
              </a:buClr>
              <a:buSzPts val="1200"/>
              <a:buFont typeface="Arial"/>
              <a:buNone/>
            </a:pPr>
            <a:r>
              <a:t/>
            </a:r>
            <a:endParaRPr b="0" i="0" sz="11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Manual claims are processed weekly. You can choose to be reimbursed thru direct deposit right to your bank account or have a check mailed to you. Direct deposit is provided free of charge and is a quick and easy way to get your reimbursement! </a:t>
            </a:r>
            <a:endParaRPr sz="1100"/>
          </a:p>
          <a:p>
            <a:pPr indent="0" lvl="0" marL="0" rtl="0" algn="l">
              <a:lnSpc>
                <a:spcPct val="100000"/>
              </a:lnSpc>
              <a:spcBef>
                <a:spcPts val="0"/>
              </a:spcBef>
              <a:spcAft>
                <a:spcPts val="0"/>
              </a:spcAft>
              <a:buClr>
                <a:schemeClr val="dk1"/>
              </a:buClr>
              <a:buSzPts val="1100"/>
              <a:buFont typeface="Calibri"/>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6.png"/><Relationship Id="rId5" Type="http://schemas.openxmlformats.org/officeDocument/2006/relationships/image" Target="../media/image8.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8.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6.png"/><Relationship Id="rId5" Type="http://schemas.openxmlformats.org/officeDocument/2006/relationships/image" Target="../media/image8.pn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8.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8.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8.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4.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6.jp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9.jp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7.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3.jp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0.jp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8.jp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7.jp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6.jp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5.jp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8.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jp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2.jpg"/></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0.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jpg"/><Relationship Id="rId3" Type="http://schemas.openxmlformats.org/officeDocument/2006/relationships/image" Target="../media/image12.png"/><Relationship Id="rId4" Type="http://schemas.openxmlformats.org/officeDocument/2006/relationships/image" Target="../media/image10.jp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4.jp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4.jp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4.jp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4.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jpg"/><Relationship Id="rId3" Type="http://schemas.openxmlformats.org/officeDocument/2006/relationships/image" Target="../media/image16.png"/><Relationship Id="rId4" Type="http://schemas.openxmlformats.org/officeDocument/2006/relationships/image" Target="../media/image15.jp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4.jp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4.jp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8.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6.png"/><Relationship Id="rId5" Type="http://schemas.openxmlformats.org/officeDocument/2006/relationships/image" Target="../media/image8.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6.png"/><Relationship Id="rId5" Type="http://schemas.openxmlformats.org/officeDocument/2006/relationships/image" Target="../media/image8.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9.jpg"/><Relationship Id="rId3" Type="http://schemas.openxmlformats.org/officeDocument/2006/relationships/image" Target="../media/image12.png"/><Relationship Id="rId4" Type="http://schemas.openxmlformats.org/officeDocument/2006/relationships/image" Target="../media/image10.jp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1.jpg"/><Relationship Id="rId3" Type="http://schemas.openxmlformats.org/officeDocument/2006/relationships/image" Target="../media/image16.png"/><Relationship Id="rId4" Type="http://schemas.openxmlformats.org/officeDocument/2006/relationships/image" Target="../media/image15.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8.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8.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8.pn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8.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8.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8.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8.png"/></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jpg"/><Relationship Id="rId3" Type="http://schemas.openxmlformats.org/officeDocument/2006/relationships/image" Target="../media/image12.png"/><Relationship Id="rId4" Type="http://schemas.openxmlformats.org/officeDocument/2006/relationships/image" Target="../media/image10.jp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jpg"/><Relationship Id="rId3" Type="http://schemas.openxmlformats.org/officeDocument/2006/relationships/image" Target="../media/image18.png"/><Relationship Id="rId4" Type="http://schemas.openxmlformats.org/officeDocument/2006/relationships/image" Target="../media/image15.jp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6.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jpg"/><Relationship Id="rId3" Type="http://schemas.openxmlformats.org/officeDocument/2006/relationships/image" Target="../media/image12.png"/><Relationship Id="rId4" Type="http://schemas.openxmlformats.org/officeDocument/2006/relationships/image" Target="../media/image10.jp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jpg"/><Relationship Id="rId3" Type="http://schemas.openxmlformats.org/officeDocument/2006/relationships/image" Target="../media/image18.png"/><Relationship Id="rId4" Type="http://schemas.openxmlformats.org/officeDocument/2006/relationships/image" Target="../media/image15.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6.png"/><Relationship Id="rId5" Type="http://schemas.openxmlformats.org/officeDocument/2006/relationships/image" Target="../media/image8.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1.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3.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0.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2.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9.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8.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8.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6.png"/><Relationship Id="rId5" Type="http://schemas.openxmlformats.org/officeDocument/2006/relationships/image" Target="../media/image8.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3" name="Shape 13"/>
        <p:cNvGrpSpPr/>
        <p:nvPr/>
      </p:nvGrpSpPr>
      <p:grpSpPr>
        <a:xfrm>
          <a:off x="0" y="0"/>
          <a:ext cx="0" cy="0"/>
          <a:chOff x="0" y="0"/>
          <a:chExt cx="0" cy="0"/>
        </a:xfrm>
      </p:grpSpPr>
      <p:sp>
        <p:nvSpPr>
          <p:cNvPr id="14" name="Google Shape;14;p16"/>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5" name="Google Shape;15;p16"/>
          <p:cNvPicPr preferRelativeResize="0"/>
          <p:nvPr/>
        </p:nvPicPr>
        <p:blipFill rotWithShape="1">
          <a:blip r:embed="rId2">
            <a:alphaModFix/>
          </a:blip>
          <a:srcRect b="18091" l="0" r="4251" t="18090"/>
          <a:stretch/>
        </p:blipFill>
        <p:spPr>
          <a:xfrm>
            <a:off x="7620163" y="11"/>
            <a:ext cx="2286400" cy="2286400"/>
          </a:xfrm>
          <a:prstGeom prst="ellipse">
            <a:avLst/>
          </a:prstGeom>
          <a:noFill/>
          <a:ln>
            <a:noFill/>
          </a:ln>
        </p:spPr>
      </p:pic>
      <p:sp>
        <p:nvSpPr>
          <p:cNvPr id="16" name="Google Shape;16;p16"/>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7" name="Google Shape;17;p16"/>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8" name="Google Shape;18;p16"/>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 name="Google Shape;19;p16"/>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20" name="Google Shape;20;p16"/>
          <p:cNvPicPr preferRelativeResize="0"/>
          <p:nvPr/>
        </p:nvPicPr>
        <p:blipFill rotWithShape="1">
          <a:blip r:embed="rId3">
            <a:alphaModFix/>
          </a:blip>
          <a:srcRect b="24544" l="33473" r="24194" t="11983"/>
          <a:stretch/>
        </p:blipFill>
        <p:spPr>
          <a:xfrm>
            <a:off x="9906281" y="2285596"/>
            <a:ext cx="2286019" cy="2286224"/>
          </a:xfrm>
          <a:prstGeom prst="rect">
            <a:avLst/>
          </a:prstGeom>
          <a:noFill/>
          <a:ln>
            <a:noFill/>
          </a:ln>
        </p:spPr>
      </p:pic>
      <p:pic>
        <p:nvPicPr>
          <p:cNvPr id="21" name="Google Shape;21;p16"/>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22" name="Google Shape;22;p16"/>
          <p:cNvGrpSpPr/>
          <p:nvPr/>
        </p:nvGrpSpPr>
        <p:grpSpPr>
          <a:xfrm>
            <a:off x="7619449" y="2286631"/>
            <a:ext cx="2286329" cy="2285291"/>
            <a:chOff x="1189450" y="238125"/>
            <a:chExt cx="5177375" cy="5175025"/>
          </a:xfrm>
        </p:grpSpPr>
        <p:sp>
          <p:nvSpPr>
            <p:cNvPr id="23" name="Google Shape;23;p16"/>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 name="Google Shape;24;p16"/>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 name="Google Shape;25;p16"/>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 name="Google Shape;26;p16"/>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 name="Google Shape;27;p16"/>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 name="Google Shape;28;p16"/>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 name="Google Shape;29;p16"/>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 name="Google Shape;30;p16"/>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 name="Google Shape;31;p16"/>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 name="Google Shape;32;p16"/>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 name="Google Shape;33;p16"/>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 name="Google Shape;34;p16"/>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 name="Google Shape;35;p16"/>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 name="Google Shape;36;p16"/>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 name="Google Shape;37;p16"/>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 name="Google Shape;38;p16"/>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 name="Google Shape;39;p16"/>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 name="Google Shape;40;p16"/>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 name="Google Shape;41;p16"/>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 name="Google Shape;42;p16"/>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 name="Google Shape;43;p16"/>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 name="Google Shape;44;p16"/>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 name="Google Shape;45;p16"/>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 name="Google Shape;46;p16"/>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 name="Google Shape;47;p16"/>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 name="Google Shape;48;p16"/>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 name="Google Shape;49;p16"/>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 name="Google Shape;50;p16"/>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 name="Google Shape;51;p16"/>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 name="Google Shape;52;p16"/>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 name="Google Shape;53;p16"/>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 name="Google Shape;54;p16"/>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 name="Google Shape;55;p16"/>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 name="Google Shape;56;p16"/>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 name="Google Shape;57;p16"/>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 name="Google Shape;58;p16"/>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 name="Google Shape;59;p16"/>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 name="Google Shape;60;p16"/>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1" name="Google Shape;61;p16"/>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 name="Google Shape;62;p16"/>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 name="Google Shape;63;p16"/>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 name="Google Shape;64;p16"/>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 name="Google Shape;65;p16"/>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 name="Google Shape;66;p16"/>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 name="Google Shape;67;p16"/>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 name="Google Shape;68;p16"/>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 name="Google Shape;69;p16"/>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 name="Google Shape;70;p16"/>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 name="Google Shape;71;p16"/>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 name="Google Shape;72;p16"/>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 name="Google Shape;73;p16"/>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 name="Google Shape;74;p16"/>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 name="Google Shape;75;p16"/>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 name="Google Shape;76;p16"/>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 name="Google Shape;77;p16"/>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 name="Google Shape;78;p16"/>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 name="Google Shape;79;p16"/>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 name="Google Shape;80;p16"/>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 name="Google Shape;81;p16"/>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 name="Google Shape;82;p16"/>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 name="Google Shape;83;p16"/>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 name="Google Shape;84;p16"/>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 name="Google Shape;85;p16"/>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 name="Google Shape;86;p16"/>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 name="Google Shape;87;p16"/>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 name="Google Shape;88;p16"/>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 name="Google Shape;89;p16"/>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 name="Google Shape;90;p16"/>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 name="Google Shape;91;p16"/>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 name="Google Shape;92;p16"/>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 name="Google Shape;93;p16"/>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 name="Google Shape;94;p16"/>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 name="Google Shape;95;p16"/>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 name="Google Shape;96;p16"/>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 name="Google Shape;97;p16"/>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 name="Google Shape;98;p16"/>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 name="Google Shape;99;p16"/>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 name="Google Shape;100;p16"/>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 name="Google Shape;101;p16"/>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 name="Google Shape;102;p16"/>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 name="Google Shape;103;p16"/>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 name="Google Shape;104;p16"/>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 name="Google Shape;105;p16"/>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 name="Google Shape;106;p16"/>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 name="Google Shape;107;p16"/>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 name="Google Shape;108;p16"/>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 name="Google Shape;109;p16"/>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 name="Google Shape;110;p16"/>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 name="Google Shape;111;p16"/>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 name="Google Shape;112;p16"/>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 name="Google Shape;113;p16"/>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 name="Google Shape;114;p16"/>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 name="Google Shape;115;p16"/>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 name="Google Shape;116;p16"/>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 name="Google Shape;117;p16"/>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 name="Google Shape;118;p16"/>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 name="Google Shape;119;p16"/>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 name="Google Shape;120;p16"/>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 name="Google Shape;121;p16"/>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 name="Google Shape;122;p16"/>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 name="Google Shape;123;p16"/>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 name="Google Shape;124;p16"/>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 name="Google Shape;125;p16"/>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 name="Google Shape;126;p16"/>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 name="Google Shape;127;p16"/>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 name="Google Shape;128;p16"/>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 name="Google Shape;129;p16"/>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 name="Google Shape;130;p16"/>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 name="Google Shape;131;p16"/>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 name="Google Shape;132;p16"/>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 name="Google Shape;133;p16"/>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 name="Google Shape;134;p16"/>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 name="Google Shape;135;p16"/>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 name="Google Shape;136;p16"/>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 name="Google Shape;137;p16"/>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 name="Google Shape;138;p16"/>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9" name="Google Shape;139;p16"/>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 name="Google Shape;140;p16"/>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 name="Google Shape;141;p16"/>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 name="Google Shape;142;p16"/>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 name="Google Shape;143;p16"/>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 name="Google Shape;144;p16"/>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 name="Google Shape;145;p16"/>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 name="Google Shape;146;p16"/>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 name="Google Shape;147;p16"/>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 name="Google Shape;148;p16"/>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 name="Google Shape;149;p16"/>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 name="Google Shape;150;p16"/>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 name="Google Shape;151;p16"/>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 name="Google Shape;152;p16"/>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 name="Google Shape;153;p16"/>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 name="Google Shape;154;p16"/>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 name="Google Shape;155;p16"/>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 name="Google Shape;156;p16"/>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 name="Google Shape;157;p16"/>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 name="Google Shape;158;p16"/>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 name="Google Shape;159;p16"/>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 name="Google Shape;160;p16"/>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 name="Google Shape;161;p16"/>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 name="Google Shape;162;p16"/>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 name="Google Shape;163;p16"/>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 name="Google Shape;164;p16"/>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 name="Google Shape;165;p16"/>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 name="Google Shape;166;p16"/>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 name="Google Shape;167;p16"/>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 name="Google Shape;168;p16"/>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 name="Google Shape;169;p16"/>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 name="Google Shape;170;p16"/>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 name="Google Shape;171;p16"/>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 name="Google Shape;172;p16"/>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 name="Google Shape;173;p16"/>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 name="Google Shape;174;p16"/>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 name="Google Shape;175;p16"/>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 name="Google Shape;176;p16"/>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 name="Google Shape;177;p16"/>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 name="Google Shape;178;p16"/>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 name="Google Shape;179;p16"/>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 name="Google Shape;180;p16"/>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 name="Google Shape;181;p16"/>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 name="Google Shape;182;p16"/>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 name="Google Shape;183;p16"/>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 name="Google Shape;184;p16"/>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 name="Google Shape;185;p16"/>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 name="Google Shape;186;p16"/>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 name="Google Shape;187;p16"/>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 name="Google Shape;188;p16"/>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 name="Google Shape;189;p16"/>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 name="Google Shape;190;p16"/>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 name="Google Shape;191;p16"/>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 name="Google Shape;192;p16"/>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 name="Google Shape;193;p16"/>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 name="Google Shape;194;p16"/>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 name="Google Shape;195;p16"/>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 name="Google Shape;196;p16"/>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 name="Google Shape;197;p16"/>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 name="Google Shape;198;p16"/>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 name="Google Shape;199;p16"/>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 name="Google Shape;200;p16"/>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 name="Google Shape;201;p16"/>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 name="Google Shape;202;p16"/>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 name="Google Shape;203;p16"/>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 name="Google Shape;204;p16"/>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 name="Google Shape;205;p16"/>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 name="Google Shape;206;p16"/>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 name="Google Shape;207;p16"/>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 name="Google Shape;208;p16"/>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 name="Google Shape;209;p16"/>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 name="Google Shape;210;p16"/>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 name="Google Shape;211;p16"/>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 name="Google Shape;212;p16"/>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 name="Google Shape;213;p16"/>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 name="Google Shape;214;p16"/>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 name="Google Shape;215;p16"/>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 name="Google Shape;216;p16"/>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 name="Google Shape;217;p16"/>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 name="Google Shape;218;p16"/>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 name="Google Shape;219;p16"/>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 name="Google Shape;220;p16"/>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 name="Google Shape;221;p16"/>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 name="Google Shape;222;p16"/>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 name="Google Shape;223;p16"/>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 name="Google Shape;224;p16"/>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 name="Google Shape;225;p16"/>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 name="Google Shape;226;p16"/>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 name="Google Shape;227;p16"/>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 name="Google Shape;228;p16"/>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 name="Google Shape;229;p16"/>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 name="Google Shape;230;p16"/>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 name="Google Shape;231;p16"/>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 name="Google Shape;232;p16"/>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 name="Google Shape;233;p16"/>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 name="Google Shape;234;p16"/>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 name="Google Shape;235;p16"/>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 name="Google Shape;236;p16"/>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 name="Google Shape;237;p16"/>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 name="Google Shape;238;p16"/>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 name="Google Shape;239;p16"/>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 name="Google Shape;240;p16"/>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 name="Google Shape;241;p16"/>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 name="Google Shape;242;p16"/>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 name="Google Shape;243;p16"/>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 name="Google Shape;244;p16"/>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 name="Google Shape;245;p16"/>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 name="Google Shape;246;p16"/>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 name="Google Shape;247;p16"/>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 name="Google Shape;248;p16"/>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 name="Google Shape;249;p16"/>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 name="Google Shape;250;p16"/>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 name="Google Shape;251;p16"/>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 name="Google Shape;252;p16"/>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 name="Google Shape;253;p16"/>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 name="Google Shape;254;p16"/>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 name="Google Shape;255;p16"/>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 name="Google Shape;256;p16"/>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 name="Google Shape;257;p16"/>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 name="Google Shape;258;p16"/>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 name="Google Shape;259;p16"/>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 name="Google Shape;260;p16"/>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 name="Google Shape;261;p16"/>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 name="Google Shape;262;p16"/>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 name="Google Shape;263;p16"/>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 name="Google Shape;264;p16"/>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 name="Google Shape;265;p16"/>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 name="Google Shape;266;p16"/>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 name="Google Shape;267;p16"/>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 name="Google Shape;268;p16"/>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 name="Google Shape;269;p16"/>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 name="Google Shape;270;p16"/>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 name="Google Shape;271;p16"/>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 name="Google Shape;272;p16"/>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 name="Google Shape;273;p16"/>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 name="Google Shape;274;p16"/>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 name="Google Shape;275;p16"/>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 name="Google Shape;276;p16"/>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 name="Google Shape;277;p16"/>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 name="Google Shape;278;p16"/>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9" name="Google Shape;279;p16"/>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 name="Google Shape;280;p16"/>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 name="Google Shape;281;p16"/>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 name="Google Shape;282;p16"/>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 name="Google Shape;283;p16"/>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 name="Google Shape;284;p16"/>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 name="Google Shape;285;p16"/>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 name="Google Shape;286;p16"/>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 name="Google Shape;287;p16"/>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 name="Google Shape;288;p16"/>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 name="Google Shape;289;p16"/>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 name="Google Shape;290;p16"/>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 name="Google Shape;291;p16"/>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 name="Google Shape;292;p16"/>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 name="Google Shape;293;p16"/>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 name="Google Shape;294;p16"/>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 name="Google Shape;295;p16"/>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 name="Google Shape;296;p16"/>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 name="Google Shape;297;p16"/>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 name="Google Shape;298;p16"/>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 name="Google Shape;299;p16"/>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 name="Google Shape;300;p16"/>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 name="Google Shape;301;p16"/>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 name="Google Shape;302;p16"/>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 name="Google Shape;303;p16"/>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 name="Google Shape;304;p16"/>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 name="Google Shape;305;p16"/>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 name="Google Shape;306;p16"/>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 name="Google Shape;307;p16"/>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 name="Google Shape;308;p16"/>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 name="Google Shape;309;p16"/>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 name="Google Shape;310;p16"/>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1" name="Google Shape;311;p16"/>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 name="Google Shape;312;p16"/>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3" name="Google Shape;313;p16"/>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4" name="Google Shape;314;p16"/>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 name="Google Shape;315;p16"/>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 name="Google Shape;316;p16"/>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 name="Google Shape;317;p16"/>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 name="Google Shape;318;p16"/>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 name="Google Shape;319;p16"/>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 name="Google Shape;320;p16"/>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 name="Google Shape;321;p16"/>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 name="Google Shape;322;p16"/>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 name="Google Shape;323;p16"/>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 name="Google Shape;324;p16"/>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 name="Google Shape;325;p16"/>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 name="Google Shape;326;p16"/>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 name="Google Shape;327;p16"/>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 name="Google Shape;328;p16"/>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 name="Google Shape;329;p16"/>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0" name="Google Shape;330;p16"/>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1" name="Google Shape;331;p16"/>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2" name="Google Shape;332;p16"/>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3" name="Google Shape;333;p16"/>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4" name="Google Shape;334;p16"/>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5" name="Google Shape;335;p16"/>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6" name="Google Shape;336;p16"/>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7" name="Google Shape;337;p16"/>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8" name="Google Shape;338;p16"/>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9" name="Google Shape;339;p16"/>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0" name="Google Shape;340;p16"/>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1" name="Google Shape;341;p16"/>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2" name="Google Shape;342;p16"/>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3" name="Google Shape;343;p16"/>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4" name="Google Shape;344;p16"/>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5" name="Google Shape;345;p16"/>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6" name="Google Shape;346;p16"/>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7" name="Google Shape;347;p16"/>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8" name="Google Shape;348;p16"/>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9" name="Google Shape;349;p16"/>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0" name="Google Shape;350;p16"/>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1" name="Google Shape;351;p16"/>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2" name="Google Shape;352;p16"/>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3" name="Google Shape;353;p16"/>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4" name="Google Shape;354;p16"/>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5" name="Google Shape;355;p16"/>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6" name="Google Shape;356;p16"/>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7" name="Google Shape;357;p16"/>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8" name="Google Shape;358;p16"/>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9" name="Google Shape;359;p16"/>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0" name="Google Shape;360;p16"/>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1" name="Google Shape;361;p16"/>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2" name="Google Shape;362;p16"/>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3" name="Google Shape;363;p16"/>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4" name="Google Shape;364;p16"/>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5" name="Google Shape;365;p16"/>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6" name="Google Shape;366;p16"/>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7" name="Google Shape;367;p16"/>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8" name="Google Shape;368;p16"/>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9" name="Google Shape;369;p16"/>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0" name="Google Shape;370;p16"/>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1" name="Google Shape;371;p16"/>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2" name="Google Shape;372;p16"/>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3" name="Google Shape;373;p16"/>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4" name="Google Shape;374;p16"/>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5" name="Google Shape;375;p16"/>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6" name="Google Shape;376;p16"/>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7" name="Google Shape;377;p16"/>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8" name="Google Shape;378;p16"/>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9" name="Google Shape;379;p16"/>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0" name="Google Shape;380;p16"/>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1" name="Google Shape;381;p16"/>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2" name="Google Shape;382;p16"/>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3" name="Google Shape;383;p16"/>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4" name="Google Shape;384;p16"/>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5" name="Google Shape;385;p16"/>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6" name="Google Shape;386;p16"/>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7" name="Google Shape;387;p16"/>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8" name="Google Shape;388;p16"/>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9" name="Google Shape;389;p16"/>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0" name="Google Shape;390;p16"/>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1" name="Google Shape;391;p16"/>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2" name="Google Shape;392;p16"/>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3" name="Google Shape;393;p16"/>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4" name="Google Shape;394;p16"/>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5" name="Google Shape;395;p16"/>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6" name="Google Shape;396;p16"/>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7" name="Google Shape;397;p16"/>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8" name="Google Shape;398;p16"/>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9" name="Google Shape;399;p16"/>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0" name="Google Shape;400;p16"/>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1" name="Google Shape;401;p16"/>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2" name="Google Shape;402;p16"/>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3" name="Google Shape;403;p16"/>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4" name="Google Shape;404;p16"/>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5" name="Google Shape;405;p16"/>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6" name="Google Shape;406;p16"/>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7" name="Google Shape;407;p16"/>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8" name="Google Shape;408;p16"/>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9" name="Google Shape;409;p16"/>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0" name="Google Shape;410;p16"/>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1" name="Google Shape;411;p16"/>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2" name="Google Shape;412;p16"/>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3" name="Google Shape;413;p16"/>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4" name="Google Shape;414;p16"/>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5" name="Google Shape;415;p16"/>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6" name="Google Shape;416;p16"/>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7" name="Google Shape;417;p16"/>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8" name="Google Shape;418;p16"/>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9" name="Google Shape;419;p16"/>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0" name="Google Shape;420;p16"/>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1" name="Google Shape;421;p16"/>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2" name="Google Shape;422;p16"/>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3" name="Google Shape;423;p16"/>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4" name="Google Shape;424;p16"/>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5" name="Google Shape;425;p16"/>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6" name="Google Shape;426;p16"/>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7" name="Google Shape;427;p16"/>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8" name="Google Shape;428;p16"/>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9" name="Google Shape;429;p16"/>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0" name="Google Shape;430;p16"/>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1" name="Google Shape;431;p16"/>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2" name="Google Shape;432;p16"/>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3" name="Google Shape;433;p16"/>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4" name="Google Shape;434;p16"/>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5" name="Google Shape;435;p16"/>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6" name="Google Shape;436;p16"/>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7" name="Google Shape;437;p16"/>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8" name="Google Shape;438;p16"/>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9" name="Google Shape;439;p16"/>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0" name="Google Shape;440;p16"/>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1" name="Google Shape;441;p16"/>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2" name="Google Shape;442;p16"/>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3" name="Google Shape;443;p16"/>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4" name="Google Shape;444;p16"/>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5" name="Google Shape;445;p16"/>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6" name="Google Shape;446;p16"/>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7" name="Google Shape;447;p16"/>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8" name="Google Shape;448;p16"/>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9" name="Google Shape;449;p16"/>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0" name="Google Shape;450;p16"/>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1" name="Google Shape;451;p16"/>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2" name="Google Shape;452;p16"/>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3" name="Google Shape;453;p16"/>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4" name="Google Shape;454;p16"/>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5" name="Google Shape;455;p16"/>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6" name="Google Shape;456;p16"/>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7" name="Google Shape;457;p16"/>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8" name="Google Shape;458;p16"/>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9" name="Google Shape;459;p16"/>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0" name="Google Shape;460;p16"/>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1" name="Google Shape;461;p16"/>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2" name="Google Shape;462;p16"/>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3" name="Google Shape;463;p16"/>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4" name="Google Shape;464;p16"/>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5" name="Google Shape;465;p16"/>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6" name="Google Shape;466;p16"/>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7" name="Google Shape;467;p16"/>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8" name="Google Shape;468;p16"/>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9" name="Google Shape;469;p16"/>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0" name="Google Shape;470;p16"/>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1" name="Google Shape;471;p16"/>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2" name="Google Shape;472;p16"/>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3" name="Google Shape;473;p16"/>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4" name="Google Shape;474;p16"/>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5" name="Google Shape;475;p16"/>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6" name="Google Shape;476;p16"/>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7" name="Google Shape;477;p16"/>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8" name="Google Shape;478;p16"/>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9" name="Google Shape;479;p16"/>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0" name="Google Shape;480;p16"/>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1" name="Google Shape;481;p16"/>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2" name="Google Shape;482;p16"/>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3" name="Google Shape;483;p16"/>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4" name="Google Shape;484;p16"/>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5" name="Google Shape;485;p16"/>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6" name="Google Shape;486;p16"/>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7" name="Google Shape;487;p16"/>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8" name="Google Shape;488;p16"/>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9" name="Google Shape;489;p16"/>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0" name="Google Shape;490;p16"/>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1" name="Google Shape;491;p16"/>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2" name="Google Shape;492;p16"/>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3" name="Google Shape;493;p16"/>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4" name="Google Shape;494;p16"/>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5" name="Google Shape;495;p16"/>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6" name="Google Shape;496;p16"/>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7" name="Google Shape;497;p16"/>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8" name="Google Shape;498;p16"/>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9" name="Google Shape;499;p16"/>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0" name="Google Shape;500;p16"/>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1" name="Google Shape;501;p16"/>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2" name="Google Shape;502;p16"/>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3" name="Google Shape;503;p16"/>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4" name="Google Shape;504;p16"/>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5" name="Google Shape;505;p16"/>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6" name="Google Shape;506;p16"/>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7" name="Google Shape;507;p16"/>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8" name="Google Shape;508;p16"/>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9" name="Google Shape;509;p16"/>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0" name="Google Shape;510;p16"/>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1" name="Google Shape;511;p16"/>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2" name="Google Shape;512;p16"/>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3" name="Google Shape;513;p16"/>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4" name="Google Shape;514;p16"/>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5" name="Google Shape;515;p16"/>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6" name="Google Shape;516;p16"/>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7" name="Google Shape;517;p16"/>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8" name="Google Shape;518;p16"/>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9" name="Google Shape;519;p16"/>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0" name="Google Shape;520;p16"/>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1" name="Google Shape;521;p16"/>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2" name="Google Shape;522;p16"/>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3" name="Google Shape;523;p16"/>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4" name="Google Shape;524;p16"/>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5" name="Google Shape;525;p16"/>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6" name="Google Shape;526;p16"/>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7" name="Google Shape;527;p16"/>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8" name="Google Shape;528;p16"/>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9" name="Google Shape;529;p16"/>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0" name="Google Shape;530;p16"/>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1" name="Google Shape;531;p16"/>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2" name="Google Shape;532;p16"/>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3" name="Google Shape;533;p16"/>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4" name="Google Shape;534;p16"/>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5" name="Google Shape;535;p16"/>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6" name="Google Shape;536;p16"/>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7" name="Google Shape;537;p16"/>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8" name="Google Shape;538;p16"/>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9" name="Google Shape;539;p16"/>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0" name="Google Shape;540;p16"/>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1" name="Google Shape;541;p16"/>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2" name="Google Shape;542;p16"/>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3" name="Google Shape;543;p16"/>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4" name="Google Shape;544;p16"/>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5" name="Google Shape;545;p16"/>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6" name="Google Shape;546;p16"/>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7" name="Google Shape;547;p16"/>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8" name="Google Shape;548;p16"/>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9" name="Google Shape;549;p16"/>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0" name="Google Shape;550;p16"/>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1" name="Google Shape;551;p16"/>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2" name="Google Shape;552;p16"/>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3" name="Google Shape;553;p16"/>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4" name="Google Shape;554;p16"/>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5" name="Google Shape;555;p16"/>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6" name="Google Shape;556;p16"/>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7" name="Google Shape;557;p16"/>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8" name="Google Shape;558;p16"/>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9" name="Google Shape;559;p16"/>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0" name="Google Shape;560;p16"/>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1" name="Google Shape;561;p16"/>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2" name="Google Shape;562;p16"/>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3" name="Google Shape;563;p16"/>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4" name="Google Shape;564;p16"/>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5" name="Google Shape;565;p16"/>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6" name="Google Shape;566;p16"/>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7" name="Google Shape;567;p16"/>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8" name="Google Shape;568;p16"/>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9" name="Google Shape;569;p16"/>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0" name="Google Shape;570;p16"/>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1" name="Google Shape;571;p16"/>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2" name="Google Shape;572;p16"/>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3" name="Google Shape;573;p16"/>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4" name="Google Shape;574;p16"/>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5" name="Google Shape;575;p16"/>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6" name="Google Shape;576;p16"/>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7" name="Google Shape;577;p16"/>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8" name="Google Shape;578;p16"/>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9" name="Google Shape;579;p16"/>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0" name="Google Shape;580;p16"/>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1" name="Google Shape;581;p16"/>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2" name="Google Shape;582;p16"/>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3" name="Google Shape;583;p16"/>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4" name="Google Shape;584;p16"/>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5" name="Google Shape;585;p16"/>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6" name="Google Shape;586;p16"/>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7" name="Google Shape;587;p16"/>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8" name="Google Shape;588;p16"/>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9" name="Google Shape;589;p16"/>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0" name="Google Shape;590;p16"/>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pic>
        <p:nvPicPr>
          <p:cNvPr id="591" name="Google Shape;591;p16"/>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95" name="Shape 1395"/>
        <p:cNvGrpSpPr/>
        <p:nvPr/>
      </p:nvGrpSpPr>
      <p:grpSpPr>
        <a:xfrm>
          <a:off x="0" y="0"/>
          <a:ext cx="0" cy="0"/>
          <a:chOff x="0" y="0"/>
          <a:chExt cx="0" cy="0"/>
        </a:xfrm>
      </p:grpSpPr>
      <p:sp>
        <p:nvSpPr>
          <p:cNvPr id="1396" name="Google Shape;1396;p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97" name="Google Shape;1397;p46"/>
          <p:cNvGrpSpPr/>
          <p:nvPr/>
        </p:nvGrpSpPr>
        <p:grpSpPr>
          <a:xfrm>
            <a:off x="10721565" y="6371462"/>
            <a:ext cx="797703" cy="227212"/>
            <a:chOff x="238125" y="1822850"/>
            <a:chExt cx="7080200" cy="2016675"/>
          </a:xfrm>
        </p:grpSpPr>
        <p:sp>
          <p:nvSpPr>
            <p:cNvPr id="1398" name="Google Shape;1398;p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99" name="Google Shape;1399;p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00" name="Google Shape;1400;p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01" name="Google Shape;1401;p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02" name="Google Shape;1402;p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03" name="Google Shape;1403;p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04" name="Google Shape;1404;p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1405" name="Google Shape;1405;p4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06" name="Google Shape;1406;p4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07" name="Google Shape;1407;p46"/>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08" name="Google Shape;1408;p46"/>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409" name="Google Shape;1409;p4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723" name="Shape 8723"/>
        <p:cNvGrpSpPr/>
        <p:nvPr/>
      </p:nvGrpSpPr>
      <p:grpSpPr>
        <a:xfrm>
          <a:off x="0" y="0"/>
          <a:ext cx="0" cy="0"/>
          <a:chOff x="0" y="0"/>
          <a:chExt cx="0" cy="0"/>
        </a:xfrm>
      </p:grpSpPr>
      <p:grpSp>
        <p:nvGrpSpPr>
          <p:cNvPr id="8724" name="Google Shape;8724;p164"/>
          <p:cNvGrpSpPr/>
          <p:nvPr/>
        </p:nvGrpSpPr>
        <p:grpSpPr>
          <a:xfrm>
            <a:off x="3591255" y="13"/>
            <a:ext cx="5009509" cy="6858288"/>
            <a:chOff x="1895100" y="238125"/>
            <a:chExt cx="3826000" cy="5238000"/>
          </a:xfrm>
        </p:grpSpPr>
        <p:sp>
          <p:nvSpPr>
            <p:cNvPr id="8725" name="Google Shape;8725;p16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6" name="Google Shape;8726;p16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727" name="Google Shape;8727;p164"/>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8728" name="Google Shape;8728;p1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729" name="Google Shape;8729;p16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7254"/>
          </a:srgbClr>
        </a:solidFill>
      </p:bgPr>
    </p:bg>
    <p:spTree>
      <p:nvGrpSpPr>
        <p:cNvPr id="8730" name="Shape 8730"/>
        <p:cNvGrpSpPr/>
        <p:nvPr/>
      </p:nvGrpSpPr>
      <p:grpSpPr>
        <a:xfrm>
          <a:off x="0" y="0"/>
          <a:ext cx="0" cy="0"/>
          <a:chOff x="0" y="0"/>
          <a:chExt cx="0" cy="0"/>
        </a:xfrm>
      </p:grpSpPr>
      <p:sp>
        <p:nvSpPr>
          <p:cNvPr id="8731" name="Google Shape;8731;p165"/>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8732" name="Google Shape;8732;p165"/>
          <p:cNvGrpSpPr/>
          <p:nvPr/>
        </p:nvGrpSpPr>
        <p:grpSpPr>
          <a:xfrm>
            <a:off x="9077555" y="1043916"/>
            <a:ext cx="2460605" cy="2426753"/>
            <a:chOff x="5927502" y="551679"/>
            <a:chExt cx="2377550" cy="2344840"/>
          </a:xfrm>
        </p:grpSpPr>
        <p:grpSp>
          <p:nvGrpSpPr>
            <p:cNvPr id="8733" name="Google Shape;8733;p165"/>
            <p:cNvGrpSpPr/>
            <p:nvPr/>
          </p:nvGrpSpPr>
          <p:grpSpPr>
            <a:xfrm>
              <a:off x="5927502" y="551679"/>
              <a:ext cx="2377550" cy="653782"/>
              <a:chOff x="2159414" y="3486447"/>
              <a:chExt cx="2606105" cy="720500"/>
            </a:xfrm>
          </p:grpSpPr>
          <p:grpSp>
            <p:nvGrpSpPr>
              <p:cNvPr id="8734" name="Google Shape;8734;p165"/>
              <p:cNvGrpSpPr/>
              <p:nvPr/>
            </p:nvGrpSpPr>
            <p:grpSpPr>
              <a:xfrm>
                <a:off x="2159414" y="3486447"/>
                <a:ext cx="2606105" cy="49200"/>
                <a:chOff x="2159414" y="3486447"/>
                <a:chExt cx="2606105" cy="49200"/>
              </a:xfrm>
            </p:grpSpPr>
            <p:sp>
              <p:nvSpPr>
                <p:cNvPr id="8735" name="Google Shape;8735;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6" name="Google Shape;8736;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7" name="Google Shape;8737;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8" name="Google Shape;8738;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9" name="Google Shape;8739;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0" name="Google Shape;8740;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1" name="Google Shape;8741;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2" name="Google Shape;8742;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3" name="Google Shape;8743;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4" name="Google Shape;8744;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5" name="Google Shape;8745;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6" name="Google Shape;8746;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7" name="Google Shape;8747;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8" name="Google Shape;8748;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9" name="Google Shape;8749;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0" name="Google Shape;8750;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51" name="Google Shape;8751;p165"/>
              <p:cNvGrpSpPr/>
              <p:nvPr/>
            </p:nvGrpSpPr>
            <p:grpSpPr>
              <a:xfrm>
                <a:off x="2159414" y="3652838"/>
                <a:ext cx="2606105" cy="49200"/>
                <a:chOff x="2159414" y="3486447"/>
                <a:chExt cx="2606105" cy="49200"/>
              </a:xfrm>
            </p:grpSpPr>
            <p:sp>
              <p:nvSpPr>
                <p:cNvPr id="8752" name="Google Shape;8752;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3" name="Google Shape;8753;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4" name="Google Shape;8754;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5" name="Google Shape;8755;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6" name="Google Shape;8756;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7" name="Google Shape;8757;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8" name="Google Shape;8758;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9" name="Google Shape;8759;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0" name="Google Shape;8760;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1" name="Google Shape;8761;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2" name="Google Shape;8762;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3" name="Google Shape;8763;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4" name="Google Shape;8764;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5" name="Google Shape;8765;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6" name="Google Shape;8766;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7" name="Google Shape;8767;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68" name="Google Shape;8768;p165"/>
              <p:cNvGrpSpPr/>
              <p:nvPr/>
            </p:nvGrpSpPr>
            <p:grpSpPr>
              <a:xfrm>
                <a:off x="2159414" y="3819188"/>
                <a:ext cx="2606105" cy="49200"/>
                <a:chOff x="2159414" y="3486447"/>
                <a:chExt cx="2606105" cy="49200"/>
              </a:xfrm>
            </p:grpSpPr>
            <p:sp>
              <p:nvSpPr>
                <p:cNvPr id="8769" name="Google Shape;8769;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0" name="Google Shape;8770;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1" name="Google Shape;8771;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2" name="Google Shape;8772;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3" name="Google Shape;8773;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4" name="Google Shape;8774;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5" name="Google Shape;8775;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6" name="Google Shape;8776;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7" name="Google Shape;8777;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8" name="Google Shape;8778;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9" name="Google Shape;8779;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0" name="Google Shape;8780;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1" name="Google Shape;8781;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2" name="Google Shape;8782;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3" name="Google Shape;8783;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4" name="Google Shape;8784;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85" name="Google Shape;8785;p165"/>
              <p:cNvGrpSpPr/>
              <p:nvPr/>
            </p:nvGrpSpPr>
            <p:grpSpPr>
              <a:xfrm>
                <a:off x="2159414" y="3983540"/>
                <a:ext cx="2606105" cy="49200"/>
                <a:chOff x="2159414" y="3486447"/>
                <a:chExt cx="2606105" cy="49200"/>
              </a:xfrm>
            </p:grpSpPr>
            <p:sp>
              <p:nvSpPr>
                <p:cNvPr id="8786" name="Google Shape;8786;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7" name="Google Shape;8787;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8" name="Google Shape;8788;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9" name="Google Shape;8789;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0" name="Google Shape;8790;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1" name="Google Shape;8791;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2" name="Google Shape;8792;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3" name="Google Shape;8793;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4" name="Google Shape;8794;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5" name="Google Shape;8795;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6" name="Google Shape;8796;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7" name="Google Shape;8797;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8" name="Google Shape;8798;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9" name="Google Shape;8799;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0" name="Google Shape;8800;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1" name="Google Shape;8801;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02" name="Google Shape;8802;p165"/>
              <p:cNvGrpSpPr/>
              <p:nvPr/>
            </p:nvGrpSpPr>
            <p:grpSpPr>
              <a:xfrm>
                <a:off x="2159414" y="4157747"/>
                <a:ext cx="2606105" cy="49200"/>
                <a:chOff x="2159414" y="3486447"/>
                <a:chExt cx="2606105" cy="49200"/>
              </a:xfrm>
            </p:grpSpPr>
            <p:sp>
              <p:nvSpPr>
                <p:cNvPr id="8803" name="Google Shape;8803;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4" name="Google Shape;8804;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5" name="Google Shape;8805;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6" name="Google Shape;8806;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7" name="Google Shape;8807;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8" name="Google Shape;8808;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9" name="Google Shape;8809;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0" name="Google Shape;8810;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1" name="Google Shape;8811;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2" name="Google Shape;8812;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3" name="Google Shape;8813;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4" name="Google Shape;8814;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5" name="Google Shape;8815;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6" name="Google Shape;8816;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7" name="Google Shape;8817;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8" name="Google Shape;8818;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8819" name="Google Shape;8819;p165"/>
            <p:cNvGrpSpPr/>
            <p:nvPr/>
          </p:nvGrpSpPr>
          <p:grpSpPr>
            <a:xfrm>
              <a:off x="5927502" y="1318162"/>
              <a:ext cx="2377550" cy="653782"/>
              <a:chOff x="2159414" y="3486447"/>
              <a:chExt cx="2606105" cy="720500"/>
            </a:xfrm>
          </p:grpSpPr>
          <p:grpSp>
            <p:nvGrpSpPr>
              <p:cNvPr id="8820" name="Google Shape;8820;p165"/>
              <p:cNvGrpSpPr/>
              <p:nvPr/>
            </p:nvGrpSpPr>
            <p:grpSpPr>
              <a:xfrm>
                <a:off x="2159414" y="3486447"/>
                <a:ext cx="2606105" cy="49200"/>
                <a:chOff x="2159414" y="3486447"/>
                <a:chExt cx="2606105" cy="49200"/>
              </a:xfrm>
            </p:grpSpPr>
            <p:sp>
              <p:nvSpPr>
                <p:cNvPr id="8821" name="Google Shape;8821;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2" name="Google Shape;8822;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3" name="Google Shape;8823;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4" name="Google Shape;8824;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5" name="Google Shape;8825;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6" name="Google Shape;8826;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7" name="Google Shape;8827;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8" name="Google Shape;8828;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9" name="Google Shape;8829;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0" name="Google Shape;8830;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1" name="Google Shape;8831;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2" name="Google Shape;8832;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3" name="Google Shape;8833;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4" name="Google Shape;8834;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5" name="Google Shape;8835;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6" name="Google Shape;8836;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37" name="Google Shape;8837;p165"/>
              <p:cNvGrpSpPr/>
              <p:nvPr/>
            </p:nvGrpSpPr>
            <p:grpSpPr>
              <a:xfrm>
                <a:off x="2159414" y="3652838"/>
                <a:ext cx="2606105" cy="49200"/>
                <a:chOff x="2159414" y="3486447"/>
                <a:chExt cx="2606105" cy="49200"/>
              </a:xfrm>
            </p:grpSpPr>
            <p:sp>
              <p:nvSpPr>
                <p:cNvPr id="8838" name="Google Shape;8838;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9" name="Google Shape;8839;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0" name="Google Shape;8840;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1" name="Google Shape;8841;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2" name="Google Shape;8842;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3" name="Google Shape;8843;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4" name="Google Shape;8844;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5" name="Google Shape;8845;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6" name="Google Shape;8846;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7" name="Google Shape;8847;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8" name="Google Shape;8848;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9" name="Google Shape;8849;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0" name="Google Shape;8850;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1" name="Google Shape;8851;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2" name="Google Shape;8852;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3" name="Google Shape;8853;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54" name="Google Shape;8854;p165"/>
              <p:cNvGrpSpPr/>
              <p:nvPr/>
            </p:nvGrpSpPr>
            <p:grpSpPr>
              <a:xfrm>
                <a:off x="2159414" y="3819188"/>
                <a:ext cx="2606105" cy="49200"/>
                <a:chOff x="2159414" y="3486447"/>
                <a:chExt cx="2606105" cy="49200"/>
              </a:xfrm>
            </p:grpSpPr>
            <p:sp>
              <p:nvSpPr>
                <p:cNvPr id="8855" name="Google Shape;8855;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6" name="Google Shape;8856;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7" name="Google Shape;8857;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8" name="Google Shape;8858;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9" name="Google Shape;8859;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0" name="Google Shape;8860;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1" name="Google Shape;8861;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2" name="Google Shape;8862;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3" name="Google Shape;8863;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4" name="Google Shape;8864;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5" name="Google Shape;8865;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6" name="Google Shape;8866;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7" name="Google Shape;8867;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8" name="Google Shape;8868;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9" name="Google Shape;8869;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0" name="Google Shape;8870;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71" name="Google Shape;8871;p165"/>
              <p:cNvGrpSpPr/>
              <p:nvPr/>
            </p:nvGrpSpPr>
            <p:grpSpPr>
              <a:xfrm>
                <a:off x="2159414" y="3983540"/>
                <a:ext cx="2606105" cy="49200"/>
                <a:chOff x="2159414" y="3486447"/>
                <a:chExt cx="2606105" cy="49200"/>
              </a:xfrm>
            </p:grpSpPr>
            <p:sp>
              <p:nvSpPr>
                <p:cNvPr id="8872" name="Google Shape;8872;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3" name="Google Shape;8873;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4" name="Google Shape;8874;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5" name="Google Shape;8875;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6" name="Google Shape;8876;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7" name="Google Shape;8877;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8" name="Google Shape;8878;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9" name="Google Shape;8879;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0" name="Google Shape;8880;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1" name="Google Shape;8881;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2" name="Google Shape;8882;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3" name="Google Shape;8883;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4" name="Google Shape;8884;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5" name="Google Shape;8885;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6" name="Google Shape;8886;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7" name="Google Shape;8887;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88" name="Google Shape;8888;p165"/>
              <p:cNvGrpSpPr/>
              <p:nvPr/>
            </p:nvGrpSpPr>
            <p:grpSpPr>
              <a:xfrm>
                <a:off x="2159414" y="4157747"/>
                <a:ext cx="2606105" cy="49200"/>
                <a:chOff x="2159414" y="3486447"/>
                <a:chExt cx="2606105" cy="49200"/>
              </a:xfrm>
            </p:grpSpPr>
            <p:sp>
              <p:nvSpPr>
                <p:cNvPr id="8889" name="Google Shape;8889;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0" name="Google Shape;8890;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1" name="Google Shape;8891;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2" name="Google Shape;8892;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3" name="Google Shape;8893;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4" name="Google Shape;8894;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5" name="Google Shape;8895;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6" name="Google Shape;8896;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7" name="Google Shape;8897;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8" name="Google Shape;8898;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9" name="Google Shape;8899;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0" name="Google Shape;8900;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1" name="Google Shape;8901;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2" name="Google Shape;8902;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3" name="Google Shape;8903;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4" name="Google Shape;8904;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8905" name="Google Shape;8905;p165"/>
            <p:cNvGrpSpPr/>
            <p:nvPr/>
          </p:nvGrpSpPr>
          <p:grpSpPr>
            <a:xfrm>
              <a:off x="5927502" y="2084662"/>
              <a:ext cx="2377550" cy="44644"/>
              <a:chOff x="2159414" y="3486447"/>
              <a:chExt cx="2606105" cy="49200"/>
            </a:xfrm>
          </p:grpSpPr>
          <p:sp>
            <p:nvSpPr>
              <p:cNvPr id="8906" name="Google Shape;8906;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7" name="Google Shape;8907;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8" name="Google Shape;8908;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9" name="Google Shape;8909;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0" name="Google Shape;8910;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1" name="Google Shape;8911;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2" name="Google Shape;8912;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3" name="Google Shape;8913;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4" name="Google Shape;8914;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5" name="Google Shape;8915;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6" name="Google Shape;8916;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7" name="Google Shape;8917;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8" name="Google Shape;8918;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9" name="Google Shape;8919;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0" name="Google Shape;8920;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1" name="Google Shape;8921;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22" name="Google Shape;8922;p165"/>
            <p:cNvGrpSpPr/>
            <p:nvPr/>
          </p:nvGrpSpPr>
          <p:grpSpPr>
            <a:xfrm>
              <a:off x="5927502" y="2235645"/>
              <a:ext cx="2377550" cy="44644"/>
              <a:chOff x="2159414" y="3486447"/>
              <a:chExt cx="2606105" cy="49200"/>
            </a:xfrm>
          </p:grpSpPr>
          <p:sp>
            <p:nvSpPr>
              <p:cNvPr id="8923" name="Google Shape;8923;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4" name="Google Shape;8924;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5" name="Google Shape;8925;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6" name="Google Shape;8926;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7" name="Google Shape;8927;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8" name="Google Shape;8928;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9" name="Google Shape;8929;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0" name="Google Shape;8930;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1" name="Google Shape;8931;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2" name="Google Shape;8932;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3" name="Google Shape;8933;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4" name="Google Shape;8934;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5" name="Google Shape;8935;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6" name="Google Shape;8936;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7" name="Google Shape;8937;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8" name="Google Shape;8938;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39" name="Google Shape;8939;p165"/>
            <p:cNvGrpSpPr/>
            <p:nvPr/>
          </p:nvGrpSpPr>
          <p:grpSpPr>
            <a:xfrm>
              <a:off x="5927502" y="2386591"/>
              <a:ext cx="2377550" cy="44644"/>
              <a:chOff x="2159414" y="3486447"/>
              <a:chExt cx="2606105" cy="49200"/>
            </a:xfrm>
          </p:grpSpPr>
          <p:sp>
            <p:nvSpPr>
              <p:cNvPr id="8940" name="Google Shape;8940;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1" name="Google Shape;8941;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2" name="Google Shape;8942;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3" name="Google Shape;8943;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4" name="Google Shape;8944;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5" name="Google Shape;8945;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6" name="Google Shape;8946;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7" name="Google Shape;8947;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8" name="Google Shape;8948;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9" name="Google Shape;8949;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0" name="Google Shape;8950;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1" name="Google Shape;8951;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2" name="Google Shape;8952;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3" name="Google Shape;8953;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4" name="Google Shape;8954;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5" name="Google Shape;8955;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56" name="Google Shape;8956;p165"/>
            <p:cNvGrpSpPr/>
            <p:nvPr/>
          </p:nvGrpSpPr>
          <p:grpSpPr>
            <a:xfrm>
              <a:off x="5927502" y="2535724"/>
              <a:ext cx="2377550" cy="44644"/>
              <a:chOff x="2159414" y="3486447"/>
              <a:chExt cx="2606105" cy="49200"/>
            </a:xfrm>
          </p:grpSpPr>
          <p:sp>
            <p:nvSpPr>
              <p:cNvPr id="8957" name="Google Shape;8957;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8" name="Google Shape;8958;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9" name="Google Shape;8959;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0" name="Google Shape;8960;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1" name="Google Shape;8961;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2" name="Google Shape;8962;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3" name="Google Shape;8963;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4" name="Google Shape;8964;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5" name="Google Shape;8965;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6" name="Google Shape;8966;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7" name="Google Shape;8967;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8" name="Google Shape;8968;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9" name="Google Shape;8969;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0" name="Google Shape;8970;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1" name="Google Shape;8971;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2" name="Google Shape;8972;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73" name="Google Shape;8973;p165"/>
            <p:cNvGrpSpPr/>
            <p:nvPr/>
          </p:nvGrpSpPr>
          <p:grpSpPr>
            <a:xfrm>
              <a:off x="5927502" y="2693800"/>
              <a:ext cx="2377550" cy="44644"/>
              <a:chOff x="2159414" y="3486447"/>
              <a:chExt cx="2606105" cy="49200"/>
            </a:xfrm>
          </p:grpSpPr>
          <p:sp>
            <p:nvSpPr>
              <p:cNvPr id="8974" name="Google Shape;8974;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5" name="Google Shape;8975;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6" name="Google Shape;8976;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7" name="Google Shape;8977;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8" name="Google Shape;8978;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9" name="Google Shape;8979;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0" name="Google Shape;8980;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1" name="Google Shape;8981;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2" name="Google Shape;8982;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3" name="Google Shape;8983;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4" name="Google Shape;8984;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5" name="Google Shape;8985;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6" name="Google Shape;8986;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7" name="Google Shape;8987;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8" name="Google Shape;8988;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9" name="Google Shape;8989;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90" name="Google Shape;8990;p165"/>
            <p:cNvGrpSpPr/>
            <p:nvPr/>
          </p:nvGrpSpPr>
          <p:grpSpPr>
            <a:xfrm>
              <a:off x="5927502" y="2851875"/>
              <a:ext cx="2377550" cy="44644"/>
              <a:chOff x="2159414" y="3486447"/>
              <a:chExt cx="2606105" cy="49200"/>
            </a:xfrm>
          </p:grpSpPr>
          <p:sp>
            <p:nvSpPr>
              <p:cNvPr id="8991" name="Google Shape;8991;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2" name="Google Shape;8992;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3" name="Google Shape;8993;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4" name="Google Shape;8994;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5" name="Google Shape;8995;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6" name="Google Shape;8996;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7" name="Google Shape;8997;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8" name="Google Shape;8998;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9" name="Google Shape;8999;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0" name="Google Shape;9000;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1" name="Google Shape;9001;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2" name="Google Shape;9002;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3" name="Google Shape;9003;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4" name="Google Shape;9004;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5" name="Google Shape;9005;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6" name="Google Shape;9006;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9007" name="Google Shape;9007;p165"/>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08" name="Google Shape;9008;p165"/>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009" name="Google Shape;9009;p165"/>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010" name="Google Shape;9010;p1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11" name="Google Shape;9011;p165"/>
          <p:cNvGrpSpPr/>
          <p:nvPr/>
        </p:nvGrpSpPr>
        <p:grpSpPr>
          <a:xfrm>
            <a:off x="10721565" y="6371462"/>
            <a:ext cx="797703" cy="227212"/>
            <a:chOff x="238125" y="1822850"/>
            <a:chExt cx="7080200" cy="2016675"/>
          </a:xfrm>
        </p:grpSpPr>
        <p:sp>
          <p:nvSpPr>
            <p:cNvPr id="9012" name="Google Shape;9012;p1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3" name="Google Shape;9013;p1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4" name="Google Shape;9014;p1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5" name="Google Shape;9015;p1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6" name="Google Shape;9016;p1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7" name="Google Shape;9017;p1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8" name="Google Shape;9018;p1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019" name="Google Shape;9019;p1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020" name="Shape 9020"/>
        <p:cNvGrpSpPr/>
        <p:nvPr/>
      </p:nvGrpSpPr>
      <p:grpSpPr>
        <a:xfrm>
          <a:off x="0" y="0"/>
          <a:ext cx="0" cy="0"/>
          <a:chOff x="0" y="0"/>
          <a:chExt cx="0" cy="0"/>
        </a:xfrm>
      </p:grpSpPr>
      <p:sp>
        <p:nvSpPr>
          <p:cNvPr id="9021" name="Google Shape;9021;p16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22" name="Google Shape;9022;p16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23" name="Google Shape;9023;p166"/>
          <p:cNvGrpSpPr/>
          <p:nvPr/>
        </p:nvGrpSpPr>
        <p:grpSpPr>
          <a:xfrm>
            <a:off x="10721565" y="6371462"/>
            <a:ext cx="797703" cy="227212"/>
            <a:chOff x="238125" y="1822850"/>
            <a:chExt cx="7080200" cy="2016675"/>
          </a:xfrm>
        </p:grpSpPr>
        <p:sp>
          <p:nvSpPr>
            <p:cNvPr id="9024" name="Google Shape;9024;p1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5" name="Google Shape;9025;p1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6" name="Google Shape;9026;p1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7" name="Google Shape;9027;p1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8" name="Google Shape;9028;p1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9" name="Google Shape;9029;p1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30" name="Google Shape;9030;p1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031" name="Google Shape;9031;p1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9032" name="Shape 9032"/>
        <p:cNvGrpSpPr/>
        <p:nvPr/>
      </p:nvGrpSpPr>
      <p:grpSpPr>
        <a:xfrm>
          <a:off x="0" y="0"/>
          <a:ext cx="0" cy="0"/>
          <a:chOff x="0" y="0"/>
          <a:chExt cx="0" cy="0"/>
        </a:xfrm>
      </p:grpSpPr>
      <p:sp>
        <p:nvSpPr>
          <p:cNvPr id="9033" name="Google Shape;9033;p167"/>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34" name="Google Shape;9034;p167"/>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9035" name="Google Shape;9035;p167"/>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9036" name="Google Shape;9036;p167"/>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9037" name="Shape 9037"/>
        <p:cNvGrpSpPr/>
        <p:nvPr/>
      </p:nvGrpSpPr>
      <p:grpSpPr>
        <a:xfrm>
          <a:off x="0" y="0"/>
          <a:ext cx="0" cy="0"/>
          <a:chOff x="0" y="0"/>
          <a:chExt cx="0" cy="0"/>
        </a:xfrm>
      </p:grpSpPr>
      <p:sp>
        <p:nvSpPr>
          <p:cNvPr id="9038" name="Google Shape;9038;p16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9039" name="Google Shape;9039;p16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9040" name="Google Shape;9040;p168"/>
          <p:cNvGrpSpPr/>
          <p:nvPr/>
        </p:nvGrpSpPr>
        <p:grpSpPr>
          <a:xfrm>
            <a:off x="606668" y="535880"/>
            <a:ext cx="1211187" cy="344985"/>
            <a:chOff x="238125" y="1822850"/>
            <a:chExt cx="7080200" cy="2016675"/>
          </a:xfrm>
        </p:grpSpPr>
        <p:sp>
          <p:nvSpPr>
            <p:cNvPr id="9041" name="Google Shape;9041;p1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2" name="Google Shape;9042;p1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3" name="Google Shape;9043;p1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4" name="Google Shape;9044;p1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5" name="Google Shape;9045;p1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6" name="Google Shape;9046;p1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7" name="Google Shape;9047;p1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9048" name="Google Shape;9048;p16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9049" name="Shape 9049"/>
        <p:cNvGrpSpPr/>
        <p:nvPr/>
      </p:nvGrpSpPr>
      <p:grpSpPr>
        <a:xfrm>
          <a:off x="0" y="0"/>
          <a:ext cx="0" cy="0"/>
          <a:chOff x="0" y="0"/>
          <a:chExt cx="0" cy="0"/>
        </a:xfrm>
      </p:grpSpPr>
      <p:sp>
        <p:nvSpPr>
          <p:cNvPr id="9050" name="Google Shape;9050;p169"/>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051" name="Google Shape;9051;p169"/>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9052" name="Google Shape;9052;p169"/>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9053" name="Google Shape;9053;p169"/>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9054" name="Google Shape;9054;p169"/>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5" name="Google Shape;9055;p169"/>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6" name="Google Shape;9056;p169"/>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057" name="Google Shape;9057;p169"/>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9058" name="Google Shape;9058;p169"/>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9059" name="Google Shape;9059;p169"/>
          <p:cNvGrpSpPr/>
          <p:nvPr/>
        </p:nvGrpSpPr>
        <p:grpSpPr>
          <a:xfrm>
            <a:off x="7767927" y="4114559"/>
            <a:ext cx="1835600" cy="440800"/>
            <a:chOff x="5457350" y="2701375"/>
            <a:chExt cx="1376700" cy="330600"/>
          </a:xfrm>
        </p:grpSpPr>
        <p:sp>
          <p:nvSpPr>
            <p:cNvPr id="9060" name="Google Shape;9060;p169"/>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9061" name="Google Shape;9061;p169"/>
            <p:cNvGrpSpPr/>
            <p:nvPr/>
          </p:nvGrpSpPr>
          <p:grpSpPr>
            <a:xfrm>
              <a:off x="5541202" y="2774463"/>
              <a:ext cx="183000" cy="183000"/>
              <a:chOff x="5541202" y="2774463"/>
              <a:chExt cx="183000" cy="183000"/>
            </a:xfrm>
          </p:grpSpPr>
          <p:sp>
            <p:nvSpPr>
              <p:cNvPr id="9062" name="Google Shape;9062;p169"/>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3" name="Google Shape;9063;p169"/>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9064" name="Google Shape;9064;p169"/>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065" name="Google Shape;9065;p169"/>
          <p:cNvGrpSpPr/>
          <p:nvPr/>
        </p:nvGrpSpPr>
        <p:grpSpPr>
          <a:xfrm>
            <a:off x="3261668" y="6168245"/>
            <a:ext cx="1126917" cy="217271"/>
            <a:chOff x="3701600" y="2570125"/>
            <a:chExt cx="1503625" cy="289900"/>
          </a:xfrm>
        </p:grpSpPr>
        <p:sp>
          <p:nvSpPr>
            <p:cNvPr id="9066" name="Google Shape;9066;p16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7" name="Google Shape;9067;p16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8" name="Google Shape;9068;p16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9" name="Google Shape;9069;p16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0" name="Google Shape;9070;p16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1" name="Google Shape;9071;p16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2" name="Google Shape;9072;p16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3" name="Google Shape;9073;p16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4" name="Google Shape;9074;p16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5" name="Google Shape;9075;p16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6" name="Google Shape;9076;p16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7" name="Google Shape;9077;p16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78" name="Google Shape;9078;p169"/>
          <p:cNvGrpSpPr/>
          <p:nvPr/>
        </p:nvGrpSpPr>
        <p:grpSpPr>
          <a:xfrm>
            <a:off x="7022977" y="6127080"/>
            <a:ext cx="1211169" cy="268400"/>
            <a:chOff x="5577025" y="2564875"/>
            <a:chExt cx="1764525" cy="390950"/>
          </a:xfrm>
        </p:grpSpPr>
        <p:sp>
          <p:nvSpPr>
            <p:cNvPr id="9079" name="Google Shape;9079;p169"/>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0" name="Google Shape;9080;p169"/>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1" name="Google Shape;9081;p169"/>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2" name="Google Shape;9082;p169"/>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3" name="Google Shape;9083;p169"/>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4" name="Google Shape;9084;p169"/>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5" name="Google Shape;9085;p169"/>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6" name="Google Shape;9086;p169"/>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7" name="Google Shape;9087;p169"/>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8" name="Google Shape;9088;p169"/>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9" name="Google Shape;9089;p169"/>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0" name="Google Shape;9090;p169"/>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1" name="Google Shape;9091;p169"/>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2" name="Google Shape;9092;p169"/>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3" name="Google Shape;9093;p169"/>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4" name="Google Shape;9094;p169"/>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95" name="Google Shape;9095;p169"/>
          <p:cNvGrpSpPr/>
          <p:nvPr/>
        </p:nvGrpSpPr>
        <p:grpSpPr>
          <a:xfrm>
            <a:off x="5176613" y="6120228"/>
            <a:ext cx="909476" cy="355817"/>
            <a:chOff x="238125" y="2500825"/>
            <a:chExt cx="1678825" cy="656650"/>
          </a:xfrm>
        </p:grpSpPr>
        <p:sp>
          <p:nvSpPr>
            <p:cNvPr id="9096" name="Google Shape;9096;p169"/>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7" name="Google Shape;9097;p169"/>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8" name="Google Shape;9098;p169"/>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9" name="Google Shape;9099;p169"/>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0" name="Google Shape;9100;p169"/>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1" name="Google Shape;9101;p169"/>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2" name="Google Shape;9102;p169"/>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3" name="Google Shape;9103;p169"/>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4" name="Google Shape;9104;p169"/>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5" name="Google Shape;9105;p169"/>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6" name="Google Shape;9106;p169"/>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7" name="Google Shape;9107;p169"/>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8" name="Google Shape;9108;p169"/>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9" name="Google Shape;9109;p169"/>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0" name="Google Shape;9110;p169"/>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1" name="Google Shape;9111;p169"/>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2" name="Google Shape;9112;p169"/>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3" name="Google Shape;9113;p169"/>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4" name="Google Shape;9114;p169"/>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115" name="Google Shape;9115;p169"/>
          <p:cNvGrpSpPr/>
          <p:nvPr/>
        </p:nvGrpSpPr>
        <p:grpSpPr>
          <a:xfrm>
            <a:off x="9039439" y="6168245"/>
            <a:ext cx="1126917" cy="217271"/>
            <a:chOff x="3701600" y="2570125"/>
            <a:chExt cx="1503625" cy="289900"/>
          </a:xfrm>
        </p:grpSpPr>
        <p:sp>
          <p:nvSpPr>
            <p:cNvPr id="9116" name="Google Shape;9116;p16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7" name="Google Shape;9117;p16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8" name="Google Shape;9118;p16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9" name="Google Shape;9119;p16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0" name="Google Shape;9120;p16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1" name="Google Shape;9121;p16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2" name="Google Shape;9122;p16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3" name="Google Shape;9123;p16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4" name="Google Shape;9124;p16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5" name="Google Shape;9125;p16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6" name="Google Shape;9126;p16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7" name="Google Shape;9127;p16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128" name="Google Shape;9128;p169"/>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9" name="Google Shape;9129;p169"/>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9130" name="Google Shape;9130;p169"/>
          <p:cNvGrpSpPr/>
          <p:nvPr/>
        </p:nvGrpSpPr>
        <p:grpSpPr>
          <a:xfrm>
            <a:off x="8389586" y="1901522"/>
            <a:ext cx="1901132" cy="1900269"/>
            <a:chOff x="1189450" y="238125"/>
            <a:chExt cx="5177375" cy="5175025"/>
          </a:xfrm>
        </p:grpSpPr>
        <p:sp>
          <p:nvSpPr>
            <p:cNvPr id="9131" name="Google Shape;9131;p16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2" name="Google Shape;9132;p16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3" name="Google Shape;9133;p16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4" name="Google Shape;9134;p16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5" name="Google Shape;9135;p16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6" name="Google Shape;9136;p16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7" name="Google Shape;9137;p16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8" name="Google Shape;9138;p16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9" name="Google Shape;9139;p16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0" name="Google Shape;9140;p16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1" name="Google Shape;9141;p16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2" name="Google Shape;9142;p16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3" name="Google Shape;9143;p16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4" name="Google Shape;9144;p16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5" name="Google Shape;9145;p16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6" name="Google Shape;9146;p16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7" name="Google Shape;9147;p16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8" name="Google Shape;9148;p16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9" name="Google Shape;9149;p16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0" name="Google Shape;9150;p16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1" name="Google Shape;9151;p16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2" name="Google Shape;9152;p16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3" name="Google Shape;9153;p16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4" name="Google Shape;9154;p16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5" name="Google Shape;9155;p16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6" name="Google Shape;9156;p16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7" name="Google Shape;9157;p16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8" name="Google Shape;9158;p16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9" name="Google Shape;9159;p16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0" name="Google Shape;9160;p16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1" name="Google Shape;9161;p16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2" name="Google Shape;9162;p16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3" name="Google Shape;9163;p16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4" name="Google Shape;9164;p16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5" name="Google Shape;9165;p16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6" name="Google Shape;9166;p16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7" name="Google Shape;9167;p16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8" name="Google Shape;9168;p16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9" name="Google Shape;9169;p16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0" name="Google Shape;9170;p16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1" name="Google Shape;9171;p16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2" name="Google Shape;9172;p16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3" name="Google Shape;9173;p16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4" name="Google Shape;9174;p16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5" name="Google Shape;9175;p16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6" name="Google Shape;9176;p16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7" name="Google Shape;9177;p16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8" name="Google Shape;9178;p16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9" name="Google Shape;9179;p16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0" name="Google Shape;9180;p16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1" name="Google Shape;9181;p16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2" name="Google Shape;9182;p16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3" name="Google Shape;9183;p16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4" name="Google Shape;9184;p16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5" name="Google Shape;9185;p16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6" name="Google Shape;9186;p16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7" name="Google Shape;9187;p16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8" name="Google Shape;9188;p16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9" name="Google Shape;9189;p16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0" name="Google Shape;9190;p16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1" name="Google Shape;9191;p16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2" name="Google Shape;9192;p16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3" name="Google Shape;9193;p16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4" name="Google Shape;9194;p16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5" name="Google Shape;9195;p16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6" name="Google Shape;9196;p16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7" name="Google Shape;9197;p16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8" name="Google Shape;9198;p16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9" name="Google Shape;9199;p16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0" name="Google Shape;9200;p16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1" name="Google Shape;9201;p16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2" name="Google Shape;9202;p16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3" name="Google Shape;9203;p16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4" name="Google Shape;9204;p16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5" name="Google Shape;9205;p16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6" name="Google Shape;9206;p16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7" name="Google Shape;9207;p16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8" name="Google Shape;9208;p16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9" name="Google Shape;9209;p16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0" name="Google Shape;9210;p16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1" name="Google Shape;9211;p16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2" name="Google Shape;9212;p16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3" name="Google Shape;9213;p16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4" name="Google Shape;9214;p16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5" name="Google Shape;9215;p16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6" name="Google Shape;9216;p16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7" name="Google Shape;9217;p16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8" name="Google Shape;9218;p16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9" name="Google Shape;9219;p16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0" name="Google Shape;9220;p16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1" name="Google Shape;9221;p16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2" name="Google Shape;9222;p16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3" name="Google Shape;9223;p16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4" name="Google Shape;9224;p16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5" name="Google Shape;9225;p16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6" name="Google Shape;9226;p16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7" name="Google Shape;9227;p16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8" name="Google Shape;9228;p16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9" name="Google Shape;9229;p16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0" name="Google Shape;9230;p16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1" name="Google Shape;9231;p16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2" name="Google Shape;9232;p16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3" name="Google Shape;9233;p16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4" name="Google Shape;9234;p16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5" name="Google Shape;9235;p16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6" name="Google Shape;9236;p16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7" name="Google Shape;9237;p16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8" name="Google Shape;9238;p16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9" name="Google Shape;9239;p16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0" name="Google Shape;9240;p16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1" name="Google Shape;9241;p16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2" name="Google Shape;9242;p16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3" name="Google Shape;9243;p16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4" name="Google Shape;9244;p16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5" name="Google Shape;9245;p16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6" name="Google Shape;9246;p16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7" name="Google Shape;9247;p16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8" name="Google Shape;9248;p16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9" name="Google Shape;9249;p16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0" name="Google Shape;9250;p16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1" name="Google Shape;9251;p16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2" name="Google Shape;9252;p16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3" name="Google Shape;9253;p16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4" name="Google Shape;9254;p16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5" name="Google Shape;9255;p16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6" name="Google Shape;9256;p16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7" name="Google Shape;9257;p16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8" name="Google Shape;9258;p16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9" name="Google Shape;9259;p16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0" name="Google Shape;9260;p16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1" name="Google Shape;9261;p16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2" name="Google Shape;9262;p16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3" name="Google Shape;9263;p16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4" name="Google Shape;9264;p16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5" name="Google Shape;9265;p16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6" name="Google Shape;9266;p16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7" name="Google Shape;9267;p16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8" name="Google Shape;9268;p16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9" name="Google Shape;9269;p16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0" name="Google Shape;9270;p16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1" name="Google Shape;9271;p16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2" name="Google Shape;9272;p16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3" name="Google Shape;9273;p16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4" name="Google Shape;9274;p16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5" name="Google Shape;9275;p16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6" name="Google Shape;9276;p16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7" name="Google Shape;9277;p16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8" name="Google Shape;9278;p16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9" name="Google Shape;9279;p16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0" name="Google Shape;9280;p16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1" name="Google Shape;9281;p16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2" name="Google Shape;9282;p16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3" name="Google Shape;9283;p16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4" name="Google Shape;9284;p16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5" name="Google Shape;9285;p16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6" name="Google Shape;9286;p16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7" name="Google Shape;9287;p16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8" name="Google Shape;9288;p16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9" name="Google Shape;9289;p16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0" name="Google Shape;9290;p16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1" name="Google Shape;9291;p16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2" name="Google Shape;9292;p16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3" name="Google Shape;9293;p16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4" name="Google Shape;9294;p16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5" name="Google Shape;9295;p16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6" name="Google Shape;9296;p16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7" name="Google Shape;9297;p16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8" name="Google Shape;9298;p16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9" name="Google Shape;9299;p16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0" name="Google Shape;9300;p16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1" name="Google Shape;9301;p16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2" name="Google Shape;9302;p16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3" name="Google Shape;9303;p16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4" name="Google Shape;9304;p16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5" name="Google Shape;9305;p16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6" name="Google Shape;9306;p16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7" name="Google Shape;9307;p16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8" name="Google Shape;9308;p16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9" name="Google Shape;9309;p16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0" name="Google Shape;9310;p16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1" name="Google Shape;9311;p16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2" name="Google Shape;9312;p16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3" name="Google Shape;9313;p16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4" name="Google Shape;9314;p16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5" name="Google Shape;9315;p16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6" name="Google Shape;9316;p16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7" name="Google Shape;9317;p16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8" name="Google Shape;9318;p16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9" name="Google Shape;9319;p16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0" name="Google Shape;9320;p16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1" name="Google Shape;9321;p16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2" name="Google Shape;9322;p16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3" name="Google Shape;9323;p16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4" name="Google Shape;9324;p16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5" name="Google Shape;9325;p16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6" name="Google Shape;9326;p16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7" name="Google Shape;9327;p16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8" name="Google Shape;9328;p16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9" name="Google Shape;9329;p16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0" name="Google Shape;9330;p16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1" name="Google Shape;9331;p16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2" name="Google Shape;9332;p16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3" name="Google Shape;9333;p16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4" name="Google Shape;9334;p16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5" name="Google Shape;9335;p16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6" name="Google Shape;9336;p16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7" name="Google Shape;9337;p16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8" name="Google Shape;9338;p16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9" name="Google Shape;9339;p16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0" name="Google Shape;9340;p16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1" name="Google Shape;9341;p16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2" name="Google Shape;9342;p16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3" name="Google Shape;9343;p16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4" name="Google Shape;9344;p16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5" name="Google Shape;9345;p16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6" name="Google Shape;9346;p16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7" name="Google Shape;9347;p16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8" name="Google Shape;9348;p16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9" name="Google Shape;9349;p16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0" name="Google Shape;9350;p16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1" name="Google Shape;9351;p16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2" name="Google Shape;9352;p16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3" name="Google Shape;9353;p16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4" name="Google Shape;9354;p16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5" name="Google Shape;9355;p16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6" name="Google Shape;9356;p16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7" name="Google Shape;9357;p16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8" name="Google Shape;9358;p16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9" name="Google Shape;9359;p16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0" name="Google Shape;9360;p16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1" name="Google Shape;9361;p16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2" name="Google Shape;9362;p16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3" name="Google Shape;9363;p16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4" name="Google Shape;9364;p16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5" name="Google Shape;9365;p16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6" name="Google Shape;9366;p16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7" name="Google Shape;9367;p16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8" name="Google Shape;9368;p16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9" name="Google Shape;9369;p16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0" name="Google Shape;9370;p16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1" name="Google Shape;9371;p16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2" name="Google Shape;9372;p16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3" name="Google Shape;9373;p16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4" name="Google Shape;9374;p16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5" name="Google Shape;9375;p16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6" name="Google Shape;9376;p16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7" name="Google Shape;9377;p16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8" name="Google Shape;9378;p16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9" name="Google Shape;9379;p16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0" name="Google Shape;9380;p16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1" name="Google Shape;9381;p16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2" name="Google Shape;9382;p16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3" name="Google Shape;9383;p16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4" name="Google Shape;9384;p16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5" name="Google Shape;9385;p16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6" name="Google Shape;9386;p16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7" name="Google Shape;9387;p16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8" name="Google Shape;9388;p16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9" name="Google Shape;9389;p16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0" name="Google Shape;9390;p16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1" name="Google Shape;9391;p16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2" name="Google Shape;9392;p16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3" name="Google Shape;9393;p16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4" name="Google Shape;9394;p16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5" name="Google Shape;9395;p16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6" name="Google Shape;9396;p16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7" name="Google Shape;9397;p16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8" name="Google Shape;9398;p16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9" name="Google Shape;9399;p16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0" name="Google Shape;9400;p16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1" name="Google Shape;9401;p16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2" name="Google Shape;9402;p16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3" name="Google Shape;9403;p16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4" name="Google Shape;9404;p16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5" name="Google Shape;9405;p16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6" name="Google Shape;9406;p16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7" name="Google Shape;9407;p16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8" name="Google Shape;9408;p16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9" name="Google Shape;9409;p16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0" name="Google Shape;9410;p16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1" name="Google Shape;9411;p16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2" name="Google Shape;9412;p16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3" name="Google Shape;9413;p16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4" name="Google Shape;9414;p16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5" name="Google Shape;9415;p16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6" name="Google Shape;9416;p16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7" name="Google Shape;9417;p16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8" name="Google Shape;9418;p16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9" name="Google Shape;9419;p16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0" name="Google Shape;9420;p16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1" name="Google Shape;9421;p16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2" name="Google Shape;9422;p16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3" name="Google Shape;9423;p16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4" name="Google Shape;9424;p16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5" name="Google Shape;9425;p16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6" name="Google Shape;9426;p16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7" name="Google Shape;9427;p16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8" name="Google Shape;9428;p16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9" name="Google Shape;9429;p16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0" name="Google Shape;9430;p16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1" name="Google Shape;9431;p16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2" name="Google Shape;9432;p16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3" name="Google Shape;9433;p16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4" name="Google Shape;9434;p16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5" name="Google Shape;9435;p16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6" name="Google Shape;9436;p16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7" name="Google Shape;9437;p16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8" name="Google Shape;9438;p16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9" name="Google Shape;9439;p16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0" name="Google Shape;9440;p16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1" name="Google Shape;9441;p16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2" name="Google Shape;9442;p16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3" name="Google Shape;9443;p16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4" name="Google Shape;9444;p16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5" name="Google Shape;9445;p16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6" name="Google Shape;9446;p16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7" name="Google Shape;9447;p16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8" name="Google Shape;9448;p16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9" name="Google Shape;9449;p16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0" name="Google Shape;9450;p16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1" name="Google Shape;9451;p16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2" name="Google Shape;9452;p16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3" name="Google Shape;9453;p16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4" name="Google Shape;9454;p16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5" name="Google Shape;9455;p16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6" name="Google Shape;9456;p16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7" name="Google Shape;9457;p16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8" name="Google Shape;9458;p16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9" name="Google Shape;9459;p16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0" name="Google Shape;9460;p16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1" name="Google Shape;9461;p16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2" name="Google Shape;9462;p16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3" name="Google Shape;9463;p16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4" name="Google Shape;9464;p16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5" name="Google Shape;9465;p16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6" name="Google Shape;9466;p16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7" name="Google Shape;9467;p16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8" name="Google Shape;9468;p16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9" name="Google Shape;9469;p16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0" name="Google Shape;9470;p16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1" name="Google Shape;9471;p16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2" name="Google Shape;9472;p16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3" name="Google Shape;9473;p16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4" name="Google Shape;9474;p16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5" name="Google Shape;9475;p16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6" name="Google Shape;9476;p16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7" name="Google Shape;9477;p16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8" name="Google Shape;9478;p16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9" name="Google Shape;9479;p16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0" name="Google Shape;9480;p16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1" name="Google Shape;9481;p16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2" name="Google Shape;9482;p16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3" name="Google Shape;9483;p16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4" name="Google Shape;9484;p16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5" name="Google Shape;9485;p16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6" name="Google Shape;9486;p16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7" name="Google Shape;9487;p16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8" name="Google Shape;9488;p16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9" name="Google Shape;9489;p16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0" name="Google Shape;9490;p16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1" name="Google Shape;9491;p16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2" name="Google Shape;9492;p16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3" name="Google Shape;9493;p16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4" name="Google Shape;9494;p16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5" name="Google Shape;9495;p16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6" name="Google Shape;9496;p16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7" name="Google Shape;9497;p16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8" name="Google Shape;9498;p16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9" name="Google Shape;9499;p16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0" name="Google Shape;9500;p16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1" name="Google Shape;9501;p16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2" name="Google Shape;9502;p16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3" name="Google Shape;9503;p16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4" name="Google Shape;9504;p16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5" name="Google Shape;9505;p16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6" name="Google Shape;9506;p16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7" name="Google Shape;9507;p16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8" name="Google Shape;9508;p16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9" name="Google Shape;9509;p16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0" name="Google Shape;9510;p16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1" name="Google Shape;9511;p16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2" name="Google Shape;9512;p16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3" name="Google Shape;9513;p16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4" name="Google Shape;9514;p16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5" name="Google Shape;9515;p16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6" name="Google Shape;9516;p16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7" name="Google Shape;9517;p16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8" name="Google Shape;9518;p16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9" name="Google Shape;9519;p16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0" name="Google Shape;9520;p16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1" name="Google Shape;9521;p16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2" name="Google Shape;9522;p16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3" name="Google Shape;9523;p16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4" name="Google Shape;9524;p16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5" name="Google Shape;9525;p16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6" name="Google Shape;9526;p16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7" name="Google Shape;9527;p16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8" name="Google Shape;9528;p16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9" name="Google Shape;9529;p16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0" name="Google Shape;9530;p16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1" name="Google Shape;9531;p16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2" name="Google Shape;9532;p16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3" name="Google Shape;9533;p16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4" name="Google Shape;9534;p16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5" name="Google Shape;9535;p16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6" name="Google Shape;9536;p16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7" name="Google Shape;9537;p16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8" name="Google Shape;9538;p16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9" name="Google Shape;9539;p16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0" name="Google Shape;9540;p16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1" name="Google Shape;9541;p16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2" name="Google Shape;9542;p16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3" name="Google Shape;9543;p16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4" name="Google Shape;9544;p16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5" name="Google Shape;9545;p16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6" name="Google Shape;9546;p16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7" name="Google Shape;9547;p16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8" name="Google Shape;9548;p16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9" name="Google Shape;9549;p16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0" name="Google Shape;9550;p16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1" name="Google Shape;9551;p16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2" name="Google Shape;9552;p16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3" name="Google Shape;9553;p16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4" name="Google Shape;9554;p16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5" name="Google Shape;9555;p16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6" name="Google Shape;9556;p16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7" name="Google Shape;9557;p16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8" name="Google Shape;9558;p16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9" name="Google Shape;9559;p16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0" name="Google Shape;9560;p16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1" name="Google Shape;9561;p16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2" name="Google Shape;9562;p16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3" name="Google Shape;9563;p16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4" name="Google Shape;9564;p16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5" name="Google Shape;9565;p16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6" name="Google Shape;9566;p16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7" name="Google Shape;9567;p16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8" name="Google Shape;9568;p16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9" name="Google Shape;9569;p16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0" name="Google Shape;9570;p16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1" name="Google Shape;9571;p16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2" name="Google Shape;9572;p16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3" name="Google Shape;9573;p16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4" name="Google Shape;9574;p16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5" name="Google Shape;9575;p16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6" name="Google Shape;9576;p16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7" name="Google Shape;9577;p16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8" name="Google Shape;9578;p16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9" name="Google Shape;9579;p16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0" name="Google Shape;9580;p16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1" name="Google Shape;9581;p16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2" name="Google Shape;9582;p16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3" name="Google Shape;9583;p16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4" name="Google Shape;9584;p16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5" name="Google Shape;9585;p16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6" name="Google Shape;9586;p16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7" name="Google Shape;9587;p16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8" name="Google Shape;9588;p16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9" name="Google Shape;9589;p16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0" name="Google Shape;9590;p16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1" name="Google Shape;9591;p16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2" name="Google Shape;9592;p16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3" name="Google Shape;9593;p16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4" name="Google Shape;9594;p16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5" name="Google Shape;9595;p16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6" name="Google Shape;9596;p16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7" name="Google Shape;9597;p16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8" name="Google Shape;9598;p16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9" name="Google Shape;9599;p16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0" name="Google Shape;9600;p16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1" name="Google Shape;9601;p16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2" name="Google Shape;9602;p16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3" name="Google Shape;9603;p16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4" name="Google Shape;9604;p16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5" name="Google Shape;9605;p16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6" name="Google Shape;9606;p16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7" name="Google Shape;9607;p16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8" name="Google Shape;9608;p16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9" name="Google Shape;9609;p16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0" name="Google Shape;9610;p16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1" name="Google Shape;9611;p16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2" name="Google Shape;9612;p16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3" name="Google Shape;9613;p16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4" name="Google Shape;9614;p16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5" name="Google Shape;9615;p16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6" name="Google Shape;9616;p16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7" name="Google Shape;9617;p16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8" name="Google Shape;9618;p16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9" name="Google Shape;9619;p16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0" name="Google Shape;9620;p16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1" name="Google Shape;9621;p16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2" name="Google Shape;9622;p16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3" name="Google Shape;9623;p16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4" name="Google Shape;9624;p16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5" name="Google Shape;9625;p16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6" name="Google Shape;9626;p16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7" name="Google Shape;9627;p16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8" name="Google Shape;9628;p16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9" name="Google Shape;9629;p16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0" name="Google Shape;9630;p16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1" name="Google Shape;9631;p16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2" name="Google Shape;9632;p16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3" name="Google Shape;9633;p16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4" name="Google Shape;9634;p16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5" name="Google Shape;9635;p16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6" name="Google Shape;9636;p16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7" name="Google Shape;9637;p16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8" name="Google Shape;9638;p16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9" name="Google Shape;9639;p16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0" name="Google Shape;9640;p16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1" name="Google Shape;9641;p16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2" name="Google Shape;9642;p16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3" name="Google Shape;9643;p16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4" name="Google Shape;9644;p16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5" name="Google Shape;9645;p16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6" name="Google Shape;9646;p16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7" name="Google Shape;9647;p16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8" name="Google Shape;9648;p16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9" name="Google Shape;9649;p16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0" name="Google Shape;9650;p16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1" name="Google Shape;9651;p16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2" name="Google Shape;9652;p16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3" name="Google Shape;9653;p16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4" name="Google Shape;9654;p16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5" name="Google Shape;9655;p16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6" name="Google Shape;9656;p16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7" name="Google Shape;9657;p16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8" name="Google Shape;9658;p16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9" name="Google Shape;9659;p16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0" name="Google Shape;9660;p16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1" name="Google Shape;9661;p16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2" name="Google Shape;9662;p16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3" name="Google Shape;9663;p16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4" name="Google Shape;9664;p16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5" name="Google Shape;9665;p16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6" name="Google Shape;9666;p16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7" name="Google Shape;9667;p16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8" name="Google Shape;9668;p16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9" name="Google Shape;9669;p16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0" name="Google Shape;9670;p16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1" name="Google Shape;9671;p16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2" name="Google Shape;9672;p16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3" name="Google Shape;9673;p16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4" name="Google Shape;9674;p16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5" name="Google Shape;9675;p16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6" name="Google Shape;9676;p16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7" name="Google Shape;9677;p16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8" name="Google Shape;9678;p16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9" name="Google Shape;9679;p16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0" name="Google Shape;9680;p16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1" name="Google Shape;9681;p16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2" name="Google Shape;9682;p16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3" name="Google Shape;9683;p16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4" name="Google Shape;9684;p16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5" name="Google Shape;9685;p16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6" name="Google Shape;9686;p16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7" name="Google Shape;9687;p16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8" name="Google Shape;9688;p16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9" name="Google Shape;9689;p16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0" name="Google Shape;9690;p16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1" name="Google Shape;9691;p16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2" name="Google Shape;9692;p16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3" name="Google Shape;9693;p16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4" name="Google Shape;9694;p16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5" name="Google Shape;9695;p16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6" name="Google Shape;9696;p16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7" name="Google Shape;9697;p16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8" name="Google Shape;9698;p16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699" name="Google Shape;9699;p169"/>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700" name="Google Shape;9700;p169"/>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701" name="Shape 9701"/>
        <p:cNvGrpSpPr/>
        <p:nvPr/>
      </p:nvGrpSpPr>
      <p:grpSpPr>
        <a:xfrm>
          <a:off x="0" y="0"/>
          <a:ext cx="0" cy="0"/>
          <a:chOff x="0" y="0"/>
          <a:chExt cx="0" cy="0"/>
        </a:xfrm>
      </p:grpSpPr>
      <p:sp>
        <p:nvSpPr>
          <p:cNvPr id="9702" name="Google Shape;9702;p17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03" name="Google Shape;9703;p170"/>
          <p:cNvGrpSpPr/>
          <p:nvPr/>
        </p:nvGrpSpPr>
        <p:grpSpPr>
          <a:xfrm>
            <a:off x="10721565" y="6371462"/>
            <a:ext cx="797703" cy="227212"/>
            <a:chOff x="238125" y="1822850"/>
            <a:chExt cx="7080200" cy="2016675"/>
          </a:xfrm>
        </p:grpSpPr>
        <p:sp>
          <p:nvSpPr>
            <p:cNvPr id="9704" name="Google Shape;9704;p1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5" name="Google Shape;9705;p1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6" name="Google Shape;9706;p1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7" name="Google Shape;9707;p1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8" name="Google Shape;9708;p1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9" name="Google Shape;9709;p1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0" name="Google Shape;9710;p1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11" name="Google Shape;9711;p170"/>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12" name="Google Shape;9712;p170"/>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9713" name="Google Shape;9713;p170"/>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4" name="Google Shape;9714;p170"/>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9715" name="Google Shape;9715;p17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9716" name="Shape 9716"/>
        <p:cNvGrpSpPr/>
        <p:nvPr/>
      </p:nvGrpSpPr>
      <p:grpSpPr>
        <a:xfrm>
          <a:off x="0" y="0"/>
          <a:ext cx="0" cy="0"/>
          <a:chOff x="0" y="0"/>
          <a:chExt cx="0" cy="0"/>
        </a:xfrm>
      </p:grpSpPr>
      <p:grpSp>
        <p:nvGrpSpPr>
          <p:cNvPr id="9717" name="Google Shape;9717;p171"/>
          <p:cNvGrpSpPr/>
          <p:nvPr/>
        </p:nvGrpSpPr>
        <p:grpSpPr>
          <a:xfrm>
            <a:off x="3635605" y="8"/>
            <a:ext cx="4929377" cy="6858189"/>
            <a:chOff x="1926275" y="238125"/>
            <a:chExt cx="3765950" cy="5239525"/>
          </a:xfrm>
        </p:grpSpPr>
        <p:sp>
          <p:nvSpPr>
            <p:cNvPr id="9718" name="Google Shape;9718;p17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9" name="Google Shape;9719;p17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0" name="Google Shape;9720;p17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1" name="Google Shape;9721;p17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2" name="Google Shape;9722;p17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3" name="Google Shape;9723;p17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4" name="Google Shape;9724;p17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5" name="Google Shape;9725;p17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6" name="Google Shape;9726;p17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7" name="Google Shape;9727;p17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8" name="Google Shape;9728;p17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9" name="Google Shape;9729;p17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0" name="Google Shape;9730;p17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1" name="Google Shape;9731;p17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2" name="Google Shape;9732;p17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3" name="Google Shape;9733;p17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4" name="Google Shape;9734;p17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5" name="Google Shape;9735;p17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6" name="Google Shape;9736;p17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7" name="Google Shape;9737;p17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8" name="Google Shape;9738;p17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9" name="Google Shape;9739;p17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0" name="Google Shape;9740;p17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1" name="Google Shape;9741;p17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2" name="Google Shape;9742;p17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3" name="Google Shape;9743;p17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4" name="Google Shape;9744;p17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5" name="Google Shape;9745;p17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6" name="Google Shape;9746;p17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7" name="Google Shape;9747;p17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8" name="Google Shape;9748;p17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9" name="Google Shape;9749;p17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0" name="Google Shape;9750;p17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1" name="Google Shape;9751;p17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2" name="Google Shape;9752;p17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3" name="Google Shape;9753;p17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4" name="Google Shape;9754;p17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5" name="Google Shape;9755;p17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6" name="Google Shape;9756;p17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7" name="Google Shape;9757;p17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8" name="Google Shape;9758;p17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9" name="Google Shape;9759;p17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0" name="Google Shape;9760;p17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1" name="Google Shape;9761;p17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2" name="Google Shape;9762;p17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3" name="Google Shape;9763;p17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4" name="Google Shape;9764;p17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5" name="Google Shape;9765;p17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6" name="Google Shape;9766;p17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7" name="Google Shape;9767;p17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8" name="Google Shape;9768;p17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9" name="Google Shape;9769;p17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0" name="Google Shape;9770;p17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1" name="Google Shape;9771;p17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2" name="Google Shape;9772;p17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3" name="Google Shape;9773;p17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4" name="Google Shape;9774;p17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5" name="Google Shape;9775;p17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6" name="Google Shape;9776;p17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7" name="Google Shape;9777;p17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78" name="Google Shape;9778;p17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779" name="Google Shape;9779;p171"/>
          <p:cNvGrpSpPr/>
          <p:nvPr/>
        </p:nvGrpSpPr>
        <p:grpSpPr>
          <a:xfrm>
            <a:off x="3581682" y="3"/>
            <a:ext cx="2805213" cy="6858288"/>
            <a:chOff x="2726150" y="238125"/>
            <a:chExt cx="2142475" cy="5238000"/>
          </a:xfrm>
        </p:grpSpPr>
        <p:sp>
          <p:nvSpPr>
            <p:cNvPr id="9780" name="Google Shape;9780;p17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81" name="Google Shape;9781;p17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82" name="Google Shape;9782;p17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83" name="Google Shape;9783;p17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84" name="Google Shape;9784;p17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785" name="Google Shape;9785;p17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86" name="Google Shape;9786;p17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87" name="Google Shape;9787;p17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9788" name="Google Shape;9788;p17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9789" name="Google Shape;9789;p17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9790" name="Shape 9790"/>
        <p:cNvGrpSpPr/>
        <p:nvPr/>
      </p:nvGrpSpPr>
      <p:grpSpPr>
        <a:xfrm>
          <a:off x="0" y="0"/>
          <a:ext cx="0" cy="0"/>
          <a:chOff x="0" y="0"/>
          <a:chExt cx="0" cy="0"/>
        </a:xfrm>
      </p:grpSpPr>
      <p:sp>
        <p:nvSpPr>
          <p:cNvPr id="9791" name="Google Shape;9791;p17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792" name="Google Shape;9792;p172"/>
          <p:cNvGrpSpPr/>
          <p:nvPr/>
        </p:nvGrpSpPr>
        <p:grpSpPr>
          <a:xfrm>
            <a:off x="3581682" y="3"/>
            <a:ext cx="2805213" cy="6858288"/>
            <a:chOff x="2726150" y="238125"/>
            <a:chExt cx="2142475" cy="5238000"/>
          </a:xfrm>
        </p:grpSpPr>
        <p:sp>
          <p:nvSpPr>
            <p:cNvPr id="9793" name="Google Shape;9793;p17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4" name="Google Shape;9794;p17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5" name="Google Shape;9795;p17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96" name="Google Shape;9796;p17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97" name="Google Shape;9797;p17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798" name="Google Shape;9798;p17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99" name="Google Shape;9799;p17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00" name="Google Shape;9800;p17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9801" name="Google Shape;9801;p17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802" name="Google Shape;9802;p17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803" name="Shape 9803"/>
        <p:cNvGrpSpPr/>
        <p:nvPr/>
      </p:nvGrpSpPr>
      <p:grpSpPr>
        <a:xfrm>
          <a:off x="0" y="0"/>
          <a:ext cx="0" cy="0"/>
          <a:chOff x="0" y="0"/>
          <a:chExt cx="0" cy="0"/>
        </a:xfrm>
      </p:grpSpPr>
      <p:sp>
        <p:nvSpPr>
          <p:cNvPr id="9804" name="Google Shape;9804;p17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805" name="Google Shape;9805;p17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806" name="Google Shape;9806;p17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807" name="Google Shape;9807;p1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808" name="Google Shape;9808;p173"/>
          <p:cNvGrpSpPr/>
          <p:nvPr/>
        </p:nvGrpSpPr>
        <p:grpSpPr>
          <a:xfrm>
            <a:off x="10721565" y="6371462"/>
            <a:ext cx="797703" cy="227212"/>
            <a:chOff x="238125" y="1822850"/>
            <a:chExt cx="7080200" cy="2016675"/>
          </a:xfrm>
        </p:grpSpPr>
        <p:sp>
          <p:nvSpPr>
            <p:cNvPr id="9809" name="Google Shape;9809;p17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0" name="Google Shape;9810;p17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1" name="Google Shape;9811;p17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2" name="Google Shape;9812;p17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3" name="Google Shape;9813;p17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4" name="Google Shape;9814;p17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5" name="Google Shape;9815;p17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16" name="Google Shape;9816;p17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410" name="Shape 1410"/>
        <p:cNvGrpSpPr/>
        <p:nvPr/>
      </p:nvGrpSpPr>
      <p:grpSpPr>
        <a:xfrm>
          <a:off x="0" y="0"/>
          <a:ext cx="0" cy="0"/>
          <a:chOff x="0" y="0"/>
          <a:chExt cx="0" cy="0"/>
        </a:xfrm>
      </p:grpSpPr>
      <p:grpSp>
        <p:nvGrpSpPr>
          <p:cNvPr id="1411" name="Google Shape;1411;p47"/>
          <p:cNvGrpSpPr/>
          <p:nvPr/>
        </p:nvGrpSpPr>
        <p:grpSpPr>
          <a:xfrm>
            <a:off x="2582137" y="8"/>
            <a:ext cx="4929377" cy="6858189"/>
            <a:chOff x="1926275" y="238125"/>
            <a:chExt cx="3765950" cy="5239525"/>
          </a:xfrm>
        </p:grpSpPr>
        <p:sp>
          <p:nvSpPr>
            <p:cNvPr id="1412" name="Google Shape;1412;p4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13" name="Google Shape;1413;p4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14" name="Google Shape;1414;p4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15" name="Google Shape;1415;p4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16" name="Google Shape;1416;p4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17" name="Google Shape;1417;p4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18" name="Google Shape;1418;p4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19" name="Google Shape;1419;p4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0" name="Google Shape;1420;p4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1" name="Google Shape;1421;p4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2" name="Google Shape;1422;p4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3" name="Google Shape;1423;p4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4" name="Google Shape;1424;p4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5" name="Google Shape;1425;p4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6" name="Google Shape;1426;p4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7" name="Google Shape;1427;p4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8" name="Google Shape;1428;p4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29" name="Google Shape;1429;p4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0" name="Google Shape;1430;p4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1" name="Google Shape;1431;p4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2" name="Google Shape;1432;p4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3" name="Google Shape;1433;p4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4" name="Google Shape;1434;p4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5" name="Google Shape;1435;p4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6" name="Google Shape;1436;p4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7" name="Google Shape;1437;p4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8" name="Google Shape;1438;p4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39" name="Google Shape;1439;p4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0" name="Google Shape;1440;p4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1" name="Google Shape;1441;p4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2" name="Google Shape;1442;p4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3" name="Google Shape;1443;p4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4" name="Google Shape;1444;p4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5" name="Google Shape;1445;p4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6" name="Google Shape;1446;p4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7" name="Google Shape;1447;p4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8" name="Google Shape;1448;p4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49" name="Google Shape;1449;p4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0" name="Google Shape;1450;p4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1" name="Google Shape;1451;p4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2" name="Google Shape;1452;p4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3" name="Google Shape;1453;p4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4" name="Google Shape;1454;p4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5" name="Google Shape;1455;p4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6" name="Google Shape;1456;p4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7" name="Google Shape;1457;p4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8" name="Google Shape;1458;p4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59" name="Google Shape;1459;p4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0" name="Google Shape;1460;p4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1" name="Google Shape;1461;p4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2" name="Google Shape;1462;p4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3" name="Google Shape;1463;p4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4" name="Google Shape;1464;p4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5" name="Google Shape;1465;p4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6" name="Google Shape;1466;p4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7" name="Google Shape;1467;p4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8" name="Google Shape;1468;p4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69" name="Google Shape;1469;p4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70" name="Google Shape;1470;p4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71" name="Google Shape;1471;p4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1472" name="Google Shape;1472;p47"/>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473" name="Google Shape;1473;p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74" name="Google Shape;1474;p47"/>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75" name="Google Shape;1475;p47"/>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1476" name="Google Shape;1476;p47"/>
          <p:cNvGrpSpPr/>
          <p:nvPr/>
        </p:nvGrpSpPr>
        <p:grpSpPr>
          <a:xfrm>
            <a:off x="10721565" y="6371462"/>
            <a:ext cx="797703" cy="227212"/>
            <a:chOff x="238125" y="1822850"/>
            <a:chExt cx="7080200" cy="2016675"/>
          </a:xfrm>
        </p:grpSpPr>
        <p:sp>
          <p:nvSpPr>
            <p:cNvPr id="1477" name="Google Shape;1477;p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78" name="Google Shape;1478;p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79" name="Google Shape;1479;p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80" name="Google Shape;1480;p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81" name="Google Shape;1481;p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82" name="Google Shape;1482;p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83" name="Google Shape;1483;p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1484" name="Google Shape;1484;p47"/>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485" name="Google Shape;1485;p4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9817" name="Shape 9817"/>
        <p:cNvGrpSpPr/>
        <p:nvPr/>
      </p:nvGrpSpPr>
      <p:grpSpPr>
        <a:xfrm>
          <a:off x="0" y="0"/>
          <a:ext cx="0" cy="0"/>
          <a:chOff x="0" y="0"/>
          <a:chExt cx="0" cy="0"/>
        </a:xfrm>
      </p:grpSpPr>
      <p:sp>
        <p:nvSpPr>
          <p:cNvPr id="9818" name="Google Shape;9818;p17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9" name="Google Shape;9819;p17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820" name="Google Shape;9820;p1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21" name="Google Shape;9821;p17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9822" name="Shape 9822"/>
        <p:cNvGrpSpPr/>
        <p:nvPr/>
      </p:nvGrpSpPr>
      <p:grpSpPr>
        <a:xfrm>
          <a:off x="0" y="0"/>
          <a:ext cx="0" cy="0"/>
          <a:chOff x="0" y="0"/>
          <a:chExt cx="0" cy="0"/>
        </a:xfrm>
      </p:grpSpPr>
      <p:sp>
        <p:nvSpPr>
          <p:cNvPr id="9823" name="Google Shape;9823;p17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9824" name="Google Shape;9824;p17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25" name="Google Shape;9825;p17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9826" name="Google Shape;9826;p175"/>
          <p:cNvGrpSpPr/>
          <p:nvPr/>
        </p:nvGrpSpPr>
        <p:grpSpPr>
          <a:xfrm>
            <a:off x="10721565" y="6371462"/>
            <a:ext cx="797703" cy="227212"/>
            <a:chOff x="238125" y="1822850"/>
            <a:chExt cx="7080200" cy="2016675"/>
          </a:xfrm>
        </p:grpSpPr>
        <p:sp>
          <p:nvSpPr>
            <p:cNvPr id="9827" name="Google Shape;9827;p1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8" name="Google Shape;9828;p1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9" name="Google Shape;9829;p1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0" name="Google Shape;9830;p1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1" name="Google Shape;9831;p1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2" name="Google Shape;9832;p1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3" name="Google Shape;9833;p1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34" name="Google Shape;9834;p17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9835" name="Shape 9835"/>
        <p:cNvGrpSpPr/>
        <p:nvPr/>
      </p:nvGrpSpPr>
      <p:grpSpPr>
        <a:xfrm>
          <a:off x="0" y="0"/>
          <a:ext cx="0" cy="0"/>
          <a:chOff x="0" y="0"/>
          <a:chExt cx="0" cy="0"/>
        </a:xfrm>
      </p:grpSpPr>
      <p:sp>
        <p:nvSpPr>
          <p:cNvPr id="9836" name="Google Shape;9836;p17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9837" name="Google Shape;9837;p17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9838" name="Shape 9838"/>
        <p:cNvGrpSpPr/>
        <p:nvPr/>
      </p:nvGrpSpPr>
      <p:grpSpPr>
        <a:xfrm>
          <a:off x="0" y="0"/>
          <a:ext cx="0" cy="0"/>
          <a:chOff x="0" y="0"/>
          <a:chExt cx="0" cy="0"/>
        </a:xfrm>
      </p:grpSpPr>
      <p:grpSp>
        <p:nvGrpSpPr>
          <p:cNvPr id="9839" name="Google Shape;9839;p177"/>
          <p:cNvGrpSpPr/>
          <p:nvPr/>
        </p:nvGrpSpPr>
        <p:grpSpPr>
          <a:xfrm>
            <a:off x="4931637" y="8"/>
            <a:ext cx="4929377" cy="6858189"/>
            <a:chOff x="1926275" y="238125"/>
            <a:chExt cx="3765950" cy="5239525"/>
          </a:xfrm>
        </p:grpSpPr>
        <p:sp>
          <p:nvSpPr>
            <p:cNvPr id="9840" name="Google Shape;9840;p17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1" name="Google Shape;9841;p17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2" name="Google Shape;9842;p17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3" name="Google Shape;9843;p17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4" name="Google Shape;9844;p17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5" name="Google Shape;9845;p17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6" name="Google Shape;9846;p17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7" name="Google Shape;9847;p17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8" name="Google Shape;9848;p17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9" name="Google Shape;9849;p17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0" name="Google Shape;9850;p17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1" name="Google Shape;9851;p17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2" name="Google Shape;9852;p17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3" name="Google Shape;9853;p17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4" name="Google Shape;9854;p17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5" name="Google Shape;9855;p17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6" name="Google Shape;9856;p17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7" name="Google Shape;9857;p17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8" name="Google Shape;9858;p17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9" name="Google Shape;9859;p17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0" name="Google Shape;9860;p17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1" name="Google Shape;9861;p17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2" name="Google Shape;9862;p17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3" name="Google Shape;9863;p17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4" name="Google Shape;9864;p17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5" name="Google Shape;9865;p17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6" name="Google Shape;9866;p17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7" name="Google Shape;9867;p17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8" name="Google Shape;9868;p17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9" name="Google Shape;9869;p17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0" name="Google Shape;9870;p17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1" name="Google Shape;9871;p17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2" name="Google Shape;9872;p17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3" name="Google Shape;9873;p17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4" name="Google Shape;9874;p17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5" name="Google Shape;9875;p17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6" name="Google Shape;9876;p17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7" name="Google Shape;9877;p17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8" name="Google Shape;9878;p17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9" name="Google Shape;9879;p17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0" name="Google Shape;9880;p17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1" name="Google Shape;9881;p17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2" name="Google Shape;9882;p17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3" name="Google Shape;9883;p17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4" name="Google Shape;9884;p17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5" name="Google Shape;9885;p17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6" name="Google Shape;9886;p17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7" name="Google Shape;9887;p17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8" name="Google Shape;9888;p17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9" name="Google Shape;9889;p17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0" name="Google Shape;9890;p17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1" name="Google Shape;9891;p17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2" name="Google Shape;9892;p17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3" name="Google Shape;9893;p17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4" name="Google Shape;9894;p17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5" name="Google Shape;9895;p17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6" name="Google Shape;9896;p17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7" name="Google Shape;9897;p17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8" name="Google Shape;9898;p17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9" name="Google Shape;9899;p17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900" name="Google Shape;9900;p177"/>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01" name="Google Shape;9901;p17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902" name="Google Shape;9902;p17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9903" name="Google Shape;9903;p17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9904" name="Google Shape;9904;p177"/>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9905" name="Shape 9905"/>
        <p:cNvGrpSpPr/>
        <p:nvPr/>
      </p:nvGrpSpPr>
      <p:grpSpPr>
        <a:xfrm>
          <a:off x="0" y="0"/>
          <a:ext cx="0" cy="0"/>
          <a:chOff x="0" y="0"/>
          <a:chExt cx="0" cy="0"/>
        </a:xfrm>
      </p:grpSpPr>
      <p:sp>
        <p:nvSpPr>
          <p:cNvPr id="9906" name="Google Shape;9906;p178"/>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07" name="Google Shape;9907;p1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908" name="Google Shape;9908;p178"/>
          <p:cNvGrpSpPr/>
          <p:nvPr/>
        </p:nvGrpSpPr>
        <p:grpSpPr>
          <a:xfrm>
            <a:off x="1714562" y="2858830"/>
            <a:ext cx="3825196" cy="1089543"/>
            <a:chOff x="238125" y="1822850"/>
            <a:chExt cx="7080200" cy="2016675"/>
          </a:xfrm>
        </p:grpSpPr>
        <p:sp>
          <p:nvSpPr>
            <p:cNvPr id="9909" name="Google Shape;9909;p1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0" name="Google Shape;9910;p1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1" name="Google Shape;9911;p1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2" name="Google Shape;9912;p1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3" name="Google Shape;9913;p1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4" name="Google Shape;9914;p1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5" name="Google Shape;9915;p1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916" name="Google Shape;9916;p178"/>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9917" name="Google Shape;9917;p17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Grey">
  <p:cSld name="Title Only_Grey">
    <p:bg>
      <p:bgPr>
        <a:solidFill>
          <a:schemeClr val="accent1"/>
        </a:solidFill>
      </p:bgPr>
    </p:bg>
    <p:spTree>
      <p:nvGrpSpPr>
        <p:cNvPr id="9923" name="Shape 9923"/>
        <p:cNvGrpSpPr/>
        <p:nvPr/>
      </p:nvGrpSpPr>
      <p:grpSpPr>
        <a:xfrm>
          <a:off x="0" y="0"/>
          <a:ext cx="0" cy="0"/>
          <a:chOff x="0" y="0"/>
          <a:chExt cx="0" cy="0"/>
        </a:xfrm>
      </p:grpSpPr>
      <p:sp>
        <p:nvSpPr>
          <p:cNvPr id="9924" name="Google Shape;9924;p2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25" name="Google Shape;9925;p27"/>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26" name="Google Shape;9926;p27"/>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ey Blue Title_No photo" type="title">
  <p:cSld name="TITLE">
    <p:bg>
      <p:bgPr>
        <a:blipFill>
          <a:blip r:embed="rId2">
            <a:alphaModFix/>
          </a:blip>
          <a:stretch>
            <a:fillRect/>
          </a:stretch>
        </a:blipFill>
      </p:bgPr>
    </p:bg>
    <p:spTree>
      <p:nvGrpSpPr>
        <p:cNvPr id="9927" name="Shape 9927"/>
        <p:cNvGrpSpPr/>
        <p:nvPr/>
      </p:nvGrpSpPr>
      <p:grpSpPr>
        <a:xfrm>
          <a:off x="0" y="0"/>
          <a:ext cx="0" cy="0"/>
          <a:chOff x="0" y="0"/>
          <a:chExt cx="0" cy="0"/>
        </a:xfrm>
      </p:grpSpPr>
      <p:sp>
        <p:nvSpPr>
          <p:cNvPr id="9928" name="Google Shape;9928;p179"/>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29" name="Google Shape;9929;p179"/>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Grey Blue Title_No photo">
  <p:cSld name="1_Grey Blue Title_No photo">
    <p:bg>
      <p:bgPr>
        <a:blipFill>
          <a:blip r:embed="rId2">
            <a:alphaModFix/>
          </a:blip>
          <a:stretch>
            <a:fillRect/>
          </a:stretch>
        </a:blipFill>
      </p:bgPr>
    </p:bg>
    <p:spTree>
      <p:nvGrpSpPr>
        <p:cNvPr id="9930" name="Shape 9930"/>
        <p:cNvGrpSpPr/>
        <p:nvPr/>
      </p:nvGrpSpPr>
      <p:grpSpPr>
        <a:xfrm>
          <a:off x="0" y="0"/>
          <a:ext cx="0" cy="0"/>
          <a:chOff x="0" y="0"/>
          <a:chExt cx="0" cy="0"/>
        </a:xfrm>
      </p:grpSpPr>
      <p:sp>
        <p:nvSpPr>
          <p:cNvPr id="9931" name="Google Shape;9931;p180"/>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2" name="Google Shape;9932;p180"/>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Grey Blue Title_No photo">
  <p:cSld name="2_Grey Blue Title_No photo">
    <p:bg>
      <p:bgPr>
        <a:blipFill>
          <a:blip r:embed="rId2">
            <a:alphaModFix/>
          </a:blip>
          <a:stretch>
            <a:fillRect/>
          </a:stretch>
        </a:blipFill>
      </p:bgPr>
    </p:bg>
    <p:spTree>
      <p:nvGrpSpPr>
        <p:cNvPr id="9933" name="Shape 9933"/>
        <p:cNvGrpSpPr/>
        <p:nvPr/>
      </p:nvGrpSpPr>
      <p:grpSpPr>
        <a:xfrm>
          <a:off x="0" y="0"/>
          <a:ext cx="0" cy="0"/>
          <a:chOff x="0" y="0"/>
          <a:chExt cx="0" cy="0"/>
        </a:xfrm>
      </p:grpSpPr>
      <p:sp>
        <p:nvSpPr>
          <p:cNvPr id="9934" name="Google Shape;9934;p181"/>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5" name="Google Shape;9935;p181"/>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Grey Blue Title_No photo">
  <p:cSld name="3_Grey Blue Title_No photo">
    <p:bg>
      <p:bgPr>
        <a:blipFill>
          <a:blip r:embed="rId2">
            <a:alphaModFix/>
          </a:blip>
          <a:stretch>
            <a:fillRect/>
          </a:stretch>
        </a:blipFill>
      </p:bgPr>
    </p:bg>
    <p:spTree>
      <p:nvGrpSpPr>
        <p:cNvPr id="9936" name="Shape 9936"/>
        <p:cNvGrpSpPr/>
        <p:nvPr/>
      </p:nvGrpSpPr>
      <p:grpSpPr>
        <a:xfrm>
          <a:off x="0" y="0"/>
          <a:ext cx="0" cy="0"/>
          <a:chOff x="0" y="0"/>
          <a:chExt cx="0" cy="0"/>
        </a:xfrm>
      </p:grpSpPr>
      <p:sp>
        <p:nvSpPr>
          <p:cNvPr id="9937" name="Google Shape;9937;p182"/>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8" name="Google Shape;9938;p182"/>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486" name="Shape 1486"/>
        <p:cNvGrpSpPr/>
        <p:nvPr/>
      </p:nvGrpSpPr>
      <p:grpSpPr>
        <a:xfrm>
          <a:off x="0" y="0"/>
          <a:ext cx="0" cy="0"/>
          <a:chOff x="0" y="0"/>
          <a:chExt cx="0" cy="0"/>
        </a:xfrm>
      </p:grpSpPr>
      <p:sp>
        <p:nvSpPr>
          <p:cNvPr id="1487" name="Google Shape;1487;p48"/>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488" name="Google Shape;1488;p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89" name="Google Shape;1489;p48"/>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90" name="Google Shape;1490;p48"/>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1491" name="Google Shape;1491;p48"/>
          <p:cNvGrpSpPr/>
          <p:nvPr/>
        </p:nvGrpSpPr>
        <p:grpSpPr>
          <a:xfrm>
            <a:off x="10721565" y="6371462"/>
            <a:ext cx="797703" cy="227212"/>
            <a:chOff x="238125" y="1822850"/>
            <a:chExt cx="7080200" cy="2016675"/>
          </a:xfrm>
        </p:grpSpPr>
        <p:sp>
          <p:nvSpPr>
            <p:cNvPr id="1492" name="Google Shape;1492;p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93" name="Google Shape;1493;p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94" name="Google Shape;1494;p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95" name="Google Shape;1495;p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96" name="Google Shape;1496;p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97" name="Google Shape;1497;p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498" name="Google Shape;1498;p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1499" name="Google Shape;1499;p48"/>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500" name="Google Shape;1500;p4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t 1 Title_No Photo">
  <p:cSld name="Opt 1 Title_No Photo">
    <p:bg>
      <p:bgPr>
        <a:blipFill>
          <a:blip r:embed="rId2">
            <a:alphaModFix/>
          </a:blip>
          <a:stretch>
            <a:fillRect/>
          </a:stretch>
        </a:blipFill>
      </p:bgPr>
    </p:bg>
    <p:spTree>
      <p:nvGrpSpPr>
        <p:cNvPr id="9939" name="Shape 9939"/>
        <p:cNvGrpSpPr/>
        <p:nvPr/>
      </p:nvGrpSpPr>
      <p:grpSpPr>
        <a:xfrm>
          <a:off x="0" y="0"/>
          <a:ext cx="0" cy="0"/>
          <a:chOff x="0" y="0"/>
          <a:chExt cx="0" cy="0"/>
        </a:xfrm>
      </p:grpSpPr>
      <p:sp>
        <p:nvSpPr>
          <p:cNvPr id="9940" name="Google Shape;9940;p183"/>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1" name="Google Shape;9941;p183"/>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42" name="Google Shape;9942;p183"/>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Opt 1 Title_No Photo">
  <p:cSld name="1_Opt 1 Title_No Photo">
    <p:bg>
      <p:bgPr>
        <a:blipFill>
          <a:blip r:embed="rId2">
            <a:alphaModFix/>
          </a:blip>
          <a:stretch>
            <a:fillRect/>
          </a:stretch>
        </a:blipFill>
      </p:bgPr>
    </p:bg>
    <p:spTree>
      <p:nvGrpSpPr>
        <p:cNvPr id="9943" name="Shape 9943"/>
        <p:cNvGrpSpPr/>
        <p:nvPr/>
      </p:nvGrpSpPr>
      <p:grpSpPr>
        <a:xfrm>
          <a:off x="0" y="0"/>
          <a:ext cx="0" cy="0"/>
          <a:chOff x="0" y="0"/>
          <a:chExt cx="0" cy="0"/>
        </a:xfrm>
      </p:grpSpPr>
      <p:sp>
        <p:nvSpPr>
          <p:cNvPr id="9944" name="Google Shape;9944;p184"/>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5" name="Google Shape;9945;p184"/>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46" name="Google Shape;9946;p184"/>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Opt 1 Title_No Photo">
  <p:cSld name="2_Opt 1 Title_No Photo">
    <p:bg>
      <p:bgPr>
        <a:blipFill>
          <a:blip r:embed="rId2">
            <a:alphaModFix/>
          </a:blip>
          <a:stretch>
            <a:fillRect/>
          </a:stretch>
        </a:blipFill>
      </p:bgPr>
    </p:bg>
    <p:spTree>
      <p:nvGrpSpPr>
        <p:cNvPr id="9947" name="Shape 9947"/>
        <p:cNvGrpSpPr/>
        <p:nvPr/>
      </p:nvGrpSpPr>
      <p:grpSpPr>
        <a:xfrm>
          <a:off x="0" y="0"/>
          <a:ext cx="0" cy="0"/>
          <a:chOff x="0" y="0"/>
          <a:chExt cx="0" cy="0"/>
        </a:xfrm>
      </p:grpSpPr>
      <p:sp>
        <p:nvSpPr>
          <p:cNvPr id="9948" name="Google Shape;9948;p185"/>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9" name="Google Shape;9949;p185"/>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0" name="Google Shape;9950;p185"/>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Opt 1 Title_No Photo">
  <p:cSld name="3_Opt 1 Title_No Photo">
    <p:bg>
      <p:bgPr>
        <a:blipFill>
          <a:blip r:embed="rId2">
            <a:alphaModFix/>
          </a:blip>
          <a:stretch>
            <a:fillRect/>
          </a:stretch>
        </a:blipFill>
      </p:bgPr>
    </p:bg>
    <p:spTree>
      <p:nvGrpSpPr>
        <p:cNvPr id="9951" name="Shape 9951"/>
        <p:cNvGrpSpPr/>
        <p:nvPr/>
      </p:nvGrpSpPr>
      <p:grpSpPr>
        <a:xfrm>
          <a:off x="0" y="0"/>
          <a:ext cx="0" cy="0"/>
          <a:chOff x="0" y="0"/>
          <a:chExt cx="0" cy="0"/>
        </a:xfrm>
      </p:grpSpPr>
      <p:sp>
        <p:nvSpPr>
          <p:cNvPr id="9952" name="Google Shape;9952;p186"/>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53" name="Google Shape;9953;p186"/>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4" name="Google Shape;9954;p186"/>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Opt 1 Title_No Photo">
  <p:cSld name="4_Opt 1 Title_No Photo">
    <p:bg>
      <p:bgPr>
        <a:blipFill>
          <a:blip r:embed="rId2">
            <a:alphaModFix/>
          </a:blip>
          <a:stretch>
            <a:fillRect/>
          </a:stretch>
        </a:blipFill>
      </p:bgPr>
    </p:bg>
    <p:spTree>
      <p:nvGrpSpPr>
        <p:cNvPr id="9955" name="Shape 9955"/>
        <p:cNvGrpSpPr/>
        <p:nvPr/>
      </p:nvGrpSpPr>
      <p:grpSpPr>
        <a:xfrm>
          <a:off x="0" y="0"/>
          <a:ext cx="0" cy="0"/>
          <a:chOff x="0" y="0"/>
          <a:chExt cx="0" cy="0"/>
        </a:xfrm>
      </p:grpSpPr>
      <p:sp>
        <p:nvSpPr>
          <p:cNvPr id="9956" name="Google Shape;9956;p187"/>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57" name="Google Shape;9957;p187"/>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8" name="Google Shape;9958;p187"/>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Opt 1 Title_No Photo">
  <p:cSld name="5_Opt 1 Title_No Photo">
    <p:bg>
      <p:bgPr>
        <a:blipFill>
          <a:blip r:embed="rId2">
            <a:alphaModFix/>
          </a:blip>
          <a:stretch>
            <a:fillRect/>
          </a:stretch>
        </a:blipFill>
      </p:bgPr>
    </p:bg>
    <p:spTree>
      <p:nvGrpSpPr>
        <p:cNvPr id="9959" name="Shape 9959"/>
        <p:cNvGrpSpPr/>
        <p:nvPr/>
      </p:nvGrpSpPr>
      <p:grpSpPr>
        <a:xfrm>
          <a:off x="0" y="0"/>
          <a:ext cx="0" cy="0"/>
          <a:chOff x="0" y="0"/>
          <a:chExt cx="0" cy="0"/>
        </a:xfrm>
      </p:grpSpPr>
      <p:sp>
        <p:nvSpPr>
          <p:cNvPr id="9960" name="Google Shape;9960;p188"/>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61" name="Google Shape;9961;p188"/>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62" name="Google Shape;9962;p188"/>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Opt 1 Title_No Photo">
  <p:cSld name="6_Opt 1 Title_No Photo">
    <p:bg>
      <p:bgPr>
        <a:blipFill>
          <a:blip r:embed="rId2">
            <a:alphaModFix/>
          </a:blip>
          <a:stretch>
            <a:fillRect/>
          </a:stretch>
        </a:blipFill>
      </p:bgPr>
    </p:bg>
    <p:spTree>
      <p:nvGrpSpPr>
        <p:cNvPr id="9963" name="Shape 9963"/>
        <p:cNvGrpSpPr/>
        <p:nvPr/>
      </p:nvGrpSpPr>
      <p:grpSpPr>
        <a:xfrm>
          <a:off x="0" y="0"/>
          <a:ext cx="0" cy="0"/>
          <a:chOff x="0" y="0"/>
          <a:chExt cx="0" cy="0"/>
        </a:xfrm>
      </p:grpSpPr>
      <p:sp>
        <p:nvSpPr>
          <p:cNvPr id="9964" name="Google Shape;9964;p189"/>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65" name="Google Shape;9965;p189"/>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66" name="Google Shape;9966;p189"/>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Opt 1 Title_No Photo">
  <p:cSld name="7_Opt 1 Title_No Photo">
    <p:bg>
      <p:bgPr>
        <a:blipFill>
          <a:blip r:embed="rId2">
            <a:alphaModFix/>
          </a:blip>
          <a:stretch>
            <a:fillRect/>
          </a:stretch>
        </a:blipFill>
      </p:bgPr>
    </p:bg>
    <p:spTree>
      <p:nvGrpSpPr>
        <p:cNvPr id="9967" name="Shape 9967"/>
        <p:cNvGrpSpPr/>
        <p:nvPr/>
      </p:nvGrpSpPr>
      <p:grpSpPr>
        <a:xfrm>
          <a:off x="0" y="0"/>
          <a:ext cx="0" cy="0"/>
          <a:chOff x="0" y="0"/>
          <a:chExt cx="0" cy="0"/>
        </a:xfrm>
      </p:grpSpPr>
      <p:sp>
        <p:nvSpPr>
          <p:cNvPr id="9968" name="Google Shape;9968;p190"/>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69" name="Google Shape;9969;p190"/>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0" name="Google Shape;9970;p190"/>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Opt 1 Title_No Photo">
  <p:cSld name="8_Opt 1 Title_No Photo">
    <p:bg>
      <p:bgPr>
        <a:blipFill>
          <a:blip r:embed="rId2">
            <a:alphaModFix/>
          </a:blip>
          <a:stretch>
            <a:fillRect/>
          </a:stretch>
        </a:blipFill>
      </p:bgPr>
    </p:bg>
    <p:spTree>
      <p:nvGrpSpPr>
        <p:cNvPr id="9971" name="Shape 9971"/>
        <p:cNvGrpSpPr/>
        <p:nvPr/>
      </p:nvGrpSpPr>
      <p:grpSpPr>
        <a:xfrm>
          <a:off x="0" y="0"/>
          <a:ext cx="0" cy="0"/>
          <a:chOff x="0" y="0"/>
          <a:chExt cx="0" cy="0"/>
        </a:xfrm>
      </p:grpSpPr>
      <p:sp>
        <p:nvSpPr>
          <p:cNvPr id="9972" name="Google Shape;9972;p191"/>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73" name="Google Shape;9973;p191"/>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4" name="Google Shape;9974;p191"/>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Opt 1 Title_No Photo">
  <p:cSld name="9_Opt 1 Title_No Photo">
    <p:bg>
      <p:bgPr>
        <a:blipFill>
          <a:blip r:embed="rId2">
            <a:alphaModFix/>
          </a:blip>
          <a:stretch>
            <a:fillRect/>
          </a:stretch>
        </a:blipFill>
      </p:bgPr>
    </p:bg>
    <p:spTree>
      <p:nvGrpSpPr>
        <p:cNvPr id="9975" name="Shape 9975"/>
        <p:cNvGrpSpPr/>
        <p:nvPr/>
      </p:nvGrpSpPr>
      <p:grpSpPr>
        <a:xfrm>
          <a:off x="0" y="0"/>
          <a:ext cx="0" cy="0"/>
          <a:chOff x="0" y="0"/>
          <a:chExt cx="0" cy="0"/>
        </a:xfrm>
      </p:grpSpPr>
      <p:sp>
        <p:nvSpPr>
          <p:cNvPr id="9976" name="Google Shape;9976;p192"/>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77" name="Google Shape;9977;p192"/>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8" name="Google Shape;9978;p192"/>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501" name="Shape 1501"/>
        <p:cNvGrpSpPr/>
        <p:nvPr/>
      </p:nvGrpSpPr>
      <p:grpSpPr>
        <a:xfrm>
          <a:off x="0" y="0"/>
          <a:ext cx="0" cy="0"/>
          <a:chOff x="0" y="0"/>
          <a:chExt cx="0" cy="0"/>
        </a:xfrm>
      </p:grpSpPr>
      <p:sp>
        <p:nvSpPr>
          <p:cNvPr id="1502" name="Google Shape;1502;p49"/>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03" name="Google Shape;1503;p49"/>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04" name="Google Shape;1504;p4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05" name="Google Shape;1505;p49"/>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06" name="Google Shape;1506;p49"/>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1507" name="Google Shape;1507;p49"/>
          <p:cNvGrpSpPr/>
          <p:nvPr/>
        </p:nvGrpSpPr>
        <p:grpSpPr>
          <a:xfrm>
            <a:off x="10721565" y="6371462"/>
            <a:ext cx="797703" cy="227212"/>
            <a:chOff x="238125" y="1822850"/>
            <a:chExt cx="7080200" cy="2016675"/>
          </a:xfrm>
        </p:grpSpPr>
        <p:sp>
          <p:nvSpPr>
            <p:cNvPr id="1508" name="Google Shape;1508;p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09" name="Google Shape;1509;p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10" name="Google Shape;1510;p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11" name="Google Shape;1511;p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12" name="Google Shape;1512;p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13" name="Google Shape;1513;p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14" name="Google Shape;1514;p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p:cSld name="Content">
    <p:spTree>
      <p:nvGrpSpPr>
        <p:cNvPr id="9979" name="Shape 9979"/>
        <p:cNvGrpSpPr/>
        <p:nvPr/>
      </p:nvGrpSpPr>
      <p:grpSpPr>
        <a:xfrm>
          <a:off x="0" y="0"/>
          <a:ext cx="0" cy="0"/>
          <a:chOff x="0" y="0"/>
          <a:chExt cx="0" cy="0"/>
        </a:xfrm>
      </p:grpSpPr>
      <p:sp>
        <p:nvSpPr>
          <p:cNvPr id="9980" name="Google Shape;9980;p193"/>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1" name="Google Shape;9981;p193"/>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2" name="Google Shape;9982;p193"/>
          <p:cNvSpPr txBox="1"/>
          <p:nvPr>
            <p:ph idx="2" type="body"/>
          </p:nvPr>
        </p:nvSpPr>
        <p:spPr>
          <a:xfrm>
            <a:off x="551394" y="1821658"/>
            <a:ext cx="11090333" cy="36701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3" name="Google Shape;9983;p19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p:cSld name="Bulleted Content">
    <p:spTree>
      <p:nvGrpSpPr>
        <p:cNvPr id="9984" name="Shape 9984"/>
        <p:cNvGrpSpPr/>
        <p:nvPr/>
      </p:nvGrpSpPr>
      <p:grpSpPr>
        <a:xfrm>
          <a:off x="0" y="0"/>
          <a:ext cx="0" cy="0"/>
          <a:chOff x="0" y="0"/>
          <a:chExt cx="0" cy="0"/>
        </a:xfrm>
      </p:grpSpPr>
      <p:sp>
        <p:nvSpPr>
          <p:cNvPr id="9985" name="Google Shape;9985;p194"/>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6" name="Google Shape;9986;p194"/>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7" name="Google Shape;9987;p194"/>
          <p:cNvSpPr txBox="1"/>
          <p:nvPr>
            <p:ph idx="2" type="body"/>
          </p:nvPr>
        </p:nvSpPr>
        <p:spPr>
          <a:xfrm>
            <a:off x="551394" y="1821658"/>
            <a:ext cx="11090333" cy="3670100"/>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8" name="Google Shape;9988;p19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p:cSld name="2 Content">
    <p:spTree>
      <p:nvGrpSpPr>
        <p:cNvPr id="9989" name="Shape 9989"/>
        <p:cNvGrpSpPr/>
        <p:nvPr/>
      </p:nvGrpSpPr>
      <p:grpSpPr>
        <a:xfrm>
          <a:off x="0" y="0"/>
          <a:ext cx="0" cy="0"/>
          <a:chOff x="0" y="0"/>
          <a:chExt cx="0" cy="0"/>
        </a:xfrm>
      </p:grpSpPr>
      <p:sp>
        <p:nvSpPr>
          <p:cNvPr id="9990" name="Google Shape;9990;p19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1" name="Google Shape;9991;p19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92" name="Google Shape;9992;p195"/>
          <p:cNvSpPr txBox="1"/>
          <p:nvPr>
            <p:ph idx="1" type="body"/>
          </p:nvPr>
        </p:nvSpPr>
        <p:spPr>
          <a:xfrm>
            <a:off x="551392"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3" name="Google Shape;9993;p195"/>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4" name="Google Shape;9994;p195"/>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p:cSld name="2 Bulleted Content">
    <p:spTree>
      <p:nvGrpSpPr>
        <p:cNvPr id="9995" name="Shape 9995"/>
        <p:cNvGrpSpPr/>
        <p:nvPr/>
      </p:nvGrpSpPr>
      <p:grpSpPr>
        <a:xfrm>
          <a:off x="0" y="0"/>
          <a:ext cx="0" cy="0"/>
          <a:chOff x="0" y="0"/>
          <a:chExt cx="0" cy="0"/>
        </a:xfrm>
      </p:grpSpPr>
      <p:sp>
        <p:nvSpPr>
          <p:cNvPr id="9996" name="Google Shape;9996;p19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7" name="Google Shape;9997;p19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98" name="Google Shape;9998;p196"/>
          <p:cNvSpPr txBox="1"/>
          <p:nvPr>
            <p:ph idx="1" type="body"/>
          </p:nvPr>
        </p:nvSpPr>
        <p:spPr>
          <a:xfrm>
            <a:off x="551392" y="1821657"/>
            <a:ext cx="5518379" cy="3670101"/>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9" name="Google Shape;9999;p196"/>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0" name="Google Shape;10000;p196"/>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
  <p:cSld name="2 Content Rectangles">
    <p:spTree>
      <p:nvGrpSpPr>
        <p:cNvPr id="10001" name="Shape 10001"/>
        <p:cNvGrpSpPr/>
        <p:nvPr/>
      </p:nvGrpSpPr>
      <p:grpSpPr>
        <a:xfrm>
          <a:off x="0" y="0"/>
          <a:ext cx="0" cy="0"/>
          <a:chOff x="0" y="0"/>
          <a:chExt cx="0" cy="0"/>
        </a:xfrm>
      </p:grpSpPr>
      <p:sp>
        <p:nvSpPr>
          <p:cNvPr id="10002" name="Google Shape;10002;p19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3" name="Google Shape;10003;p19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04" name="Google Shape;10004;p197"/>
          <p:cNvSpPr txBox="1"/>
          <p:nvPr>
            <p:ph idx="1" type="body"/>
          </p:nvPr>
        </p:nvSpPr>
        <p:spPr>
          <a:xfrm>
            <a:off x="551392"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5" name="Google Shape;10005;p197"/>
          <p:cNvSpPr txBox="1"/>
          <p:nvPr>
            <p:ph idx="2" type="body"/>
          </p:nvPr>
        </p:nvSpPr>
        <p:spPr>
          <a:xfrm>
            <a:off x="6124463"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6" name="Google Shape;10006;p197"/>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Rectangles">
  <p:cSld name="2 Bulleted Content Rectangles">
    <p:spTree>
      <p:nvGrpSpPr>
        <p:cNvPr id="10007" name="Shape 10007"/>
        <p:cNvGrpSpPr/>
        <p:nvPr/>
      </p:nvGrpSpPr>
      <p:grpSpPr>
        <a:xfrm>
          <a:off x="0" y="0"/>
          <a:ext cx="0" cy="0"/>
          <a:chOff x="0" y="0"/>
          <a:chExt cx="0" cy="0"/>
        </a:xfrm>
      </p:grpSpPr>
      <p:sp>
        <p:nvSpPr>
          <p:cNvPr id="10008" name="Google Shape;10008;p198"/>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9" name="Google Shape;10009;p19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10" name="Google Shape;10010;p198"/>
          <p:cNvSpPr txBox="1"/>
          <p:nvPr>
            <p:ph idx="1" type="body"/>
          </p:nvPr>
        </p:nvSpPr>
        <p:spPr>
          <a:xfrm>
            <a:off x="551392" y="1821657"/>
            <a:ext cx="5518379" cy="3670101"/>
          </a:xfrm>
          <a:prstGeom prst="rect">
            <a:avLst/>
          </a:prstGeom>
          <a:solidFill>
            <a:schemeClr val="accent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469"/>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469"/>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469"/>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469"/>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1" name="Google Shape;10011;p198"/>
          <p:cNvSpPr txBox="1"/>
          <p:nvPr>
            <p:ph idx="2" type="body"/>
          </p:nvPr>
        </p:nvSpPr>
        <p:spPr>
          <a:xfrm>
            <a:off x="6124463"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469"/>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469"/>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469"/>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469"/>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2" name="Google Shape;10012;p198"/>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10013" name="Shape 10013"/>
        <p:cNvGrpSpPr/>
        <p:nvPr/>
      </p:nvGrpSpPr>
      <p:grpSpPr>
        <a:xfrm>
          <a:off x="0" y="0"/>
          <a:ext cx="0" cy="0"/>
          <a:chOff x="0" y="0"/>
          <a:chExt cx="0" cy="0"/>
        </a:xfrm>
      </p:grpSpPr>
      <p:sp>
        <p:nvSpPr>
          <p:cNvPr id="10014" name="Google Shape;10014;p199"/>
          <p:cNvSpPr txBox="1"/>
          <p:nvPr>
            <p:ph idx="1" type="body"/>
          </p:nvPr>
        </p:nvSpPr>
        <p:spPr>
          <a:xfrm>
            <a:off x="549161" y="1821658"/>
            <a:ext cx="5518377" cy="683417"/>
          </a:xfrm>
          <a:prstGeom prst="rect">
            <a:avLst/>
          </a:prstGeom>
          <a:solidFill>
            <a:srgbClr val="FFFFFF"/>
          </a:solid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2625">
                <a:solidFill>
                  <a:schemeClr val="dk2"/>
                </a:solidFill>
              </a:defRPr>
            </a:lvl1pPr>
            <a:lvl2pPr indent="-228600" lvl="1" marL="914400" algn="l">
              <a:lnSpc>
                <a:spcPct val="100000"/>
              </a:lnSpc>
              <a:spcBef>
                <a:spcPts val="844"/>
              </a:spcBef>
              <a:spcAft>
                <a:spcPts val="0"/>
              </a:spcAft>
              <a:buClr>
                <a:schemeClr val="dk2"/>
              </a:buClr>
              <a:buSzPts val="1499"/>
              <a:buFont typeface="Inter"/>
              <a:buNone/>
              <a:defRPr b="1" sz="1999"/>
            </a:lvl2pPr>
            <a:lvl3pPr indent="-228600" lvl="2" marL="1371600" algn="l">
              <a:lnSpc>
                <a:spcPct val="100000"/>
              </a:lnSpc>
              <a:spcBef>
                <a:spcPts val="844"/>
              </a:spcBef>
              <a:spcAft>
                <a:spcPts val="0"/>
              </a:spcAft>
              <a:buClr>
                <a:schemeClr val="dk2"/>
              </a:buClr>
              <a:buSzPts val="1349"/>
              <a:buFont typeface="Inter"/>
              <a:buNone/>
              <a:defRPr b="1" sz="1799"/>
            </a:lvl3pPr>
            <a:lvl4pPr indent="-228600" lvl="3" marL="1828800" algn="l">
              <a:lnSpc>
                <a:spcPct val="100000"/>
              </a:lnSpc>
              <a:spcBef>
                <a:spcPts val="844"/>
              </a:spcBef>
              <a:spcAft>
                <a:spcPts val="0"/>
              </a:spcAft>
              <a:buClr>
                <a:schemeClr val="dk2"/>
              </a:buClr>
              <a:buSzPts val="1200"/>
              <a:buFont typeface="Inter"/>
              <a:buNone/>
              <a:defRPr b="1" sz="1600"/>
            </a:lvl4pPr>
            <a:lvl5pPr indent="-228600" lvl="4" marL="2286000" algn="l">
              <a:lnSpc>
                <a:spcPct val="100000"/>
              </a:lnSpc>
              <a:spcBef>
                <a:spcPts val="844"/>
              </a:spcBef>
              <a:spcAft>
                <a:spcPts val="0"/>
              </a:spcAft>
              <a:buClr>
                <a:schemeClr val="dk2"/>
              </a:buClr>
              <a:buSzPts val="1200"/>
              <a:buFont typeface="Inter"/>
              <a:buNone/>
              <a:defRPr b="1" sz="1600"/>
            </a:lvl5pPr>
            <a:lvl6pPr indent="-228600" lvl="5" marL="2743200" algn="ctr">
              <a:lnSpc>
                <a:spcPct val="100000"/>
              </a:lnSpc>
              <a:spcBef>
                <a:spcPts val="844"/>
              </a:spcBef>
              <a:spcAft>
                <a:spcPts val="0"/>
              </a:spcAft>
              <a:buClr>
                <a:srgbClr val="000000"/>
              </a:buClr>
              <a:buSzPts val="1200"/>
              <a:buFont typeface="Calibri"/>
              <a:buNone/>
              <a:defRPr b="1" sz="1600"/>
            </a:lvl6pPr>
            <a:lvl7pPr indent="-228600" lvl="6" marL="3200400" algn="ctr">
              <a:lnSpc>
                <a:spcPct val="100000"/>
              </a:lnSpc>
              <a:spcBef>
                <a:spcPts val="0"/>
              </a:spcBef>
              <a:spcAft>
                <a:spcPts val="0"/>
              </a:spcAft>
              <a:buClr>
                <a:srgbClr val="000000"/>
              </a:buClr>
              <a:buSzPts val="1200"/>
              <a:buFont typeface="Calibri"/>
              <a:buNone/>
              <a:defRPr b="1" sz="1600"/>
            </a:lvl7pPr>
            <a:lvl8pPr indent="-228600" lvl="7" marL="3657600" algn="ctr">
              <a:lnSpc>
                <a:spcPct val="100000"/>
              </a:lnSpc>
              <a:spcBef>
                <a:spcPts val="0"/>
              </a:spcBef>
              <a:spcAft>
                <a:spcPts val="0"/>
              </a:spcAft>
              <a:buClr>
                <a:srgbClr val="000000"/>
              </a:buClr>
              <a:buSzPts val="1200"/>
              <a:buFont typeface="Calibri"/>
              <a:buNone/>
              <a:defRPr b="1" sz="1600"/>
            </a:lvl8pPr>
            <a:lvl9pPr indent="-228600" lvl="8" marL="4114800" algn="ctr">
              <a:lnSpc>
                <a:spcPct val="100000"/>
              </a:lnSpc>
              <a:spcBef>
                <a:spcPts val="0"/>
              </a:spcBef>
              <a:spcAft>
                <a:spcPts val="0"/>
              </a:spcAft>
              <a:buClr>
                <a:srgbClr val="000000"/>
              </a:buClr>
              <a:buSzPts val="1200"/>
              <a:buFont typeface="Calibri"/>
              <a:buNone/>
              <a:defRPr b="1" sz="1600"/>
            </a:lvl9pPr>
          </a:lstStyle>
          <a:p/>
        </p:txBody>
      </p:sp>
      <p:sp>
        <p:nvSpPr>
          <p:cNvPr id="10015" name="Google Shape;10015;p199"/>
          <p:cNvSpPr txBox="1"/>
          <p:nvPr>
            <p:ph idx="2" type="body"/>
          </p:nvPr>
        </p:nvSpPr>
        <p:spPr>
          <a:xfrm>
            <a:off x="6124464" y="1821658"/>
            <a:ext cx="5517261" cy="683417"/>
          </a:xfrm>
          <a:prstGeom prst="rect">
            <a:avLst/>
          </a:prstGeom>
          <a:no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2625">
                <a:solidFill>
                  <a:schemeClr val="dk2"/>
                </a:solidFill>
              </a:defRPr>
            </a:lvl1pPr>
            <a:lvl2pPr indent="-228600" lvl="1" marL="914400" algn="l">
              <a:lnSpc>
                <a:spcPct val="100000"/>
              </a:lnSpc>
              <a:spcBef>
                <a:spcPts val="844"/>
              </a:spcBef>
              <a:spcAft>
                <a:spcPts val="0"/>
              </a:spcAft>
              <a:buClr>
                <a:schemeClr val="dk2"/>
              </a:buClr>
              <a:buSzPts val="1499"/>
              <a:buFont typeface="Inter"/>
              <a:buNone/>
              <a:defRPr b="1" sz="1999"/>
            </a:lvl2pPr>
            <a:lvl3pPr indent="-228600" lvl="2" marL="1371600" algn="l">
              <a:lnSpc>
                <a:spcPct val="100000"/>
              </a:lnSpc>
              <a:spcBef>
                <a:spcPts val="844"/>
              </a:spcBef>
              <a:spcAft>
                <a:spcPts val="0"/>
              </a:spcAft>
              <a:buClr>
                <a:schemeClr val="dk2"/>
              </a:buClr>
              <a:buSzPts val="1349"/>
              <a:buFont typeface="Inter"/>
              <a:buNone/>
              <a:defRPr b="1" sz="1799"/>
            </a:lvl3pPr>
            <a:lvl4pPr indent="-228600" lvl="3" marL="1828800" algn="l">
              <a:lnSpc>
                <a:spcPct val="100000"/>
              </a:lnSpc>
              <a:spcBef>
                <a:spcPts val="844"/>
              </a:spcBef>
              <a:spcAft>
                <a:spcPts val="0"/>
              </a:spcAft>
              <a:buClr>
                <a:schemeClr val="dk2"/>
              </a:buClr>
              <a:buSzPts val="1200"/>
              <a:buFont typeface="Inter"/>
              <a:buNone/>
              <a:defRPr b="1" sz="1600"/>
            </a:lvl4pPr>
            <a:lvl5pPr indent="-228600" lvl="4" marL="2286000" algn="l">
              <a:lnSpc>
                <a:spcPct val="100000"/>
              </a:lnSpc>
              <a:spcBef>
                <a:spcPts val="844"/>
              </a:spcBef>
              <a:spcAft>
                <a:spcPts val="0"/>
              </a:spcAft>
              <a:buClr>
                <a:schemeClr val="dk2"/>
              </a:buClr>
              <a:buSzPts val="1200"/>
              <a:buFont typeface="Inter"/>
              <a:buNone/>
              <a:defRPr b="1" sz="1600"/>
            </a:lvl5pPr>
            <a:lvl6pPr indent="-228600" lvl="5" marL="2743200" algn="ctr">
              <a:lnSpc>
                <a:spcPct val="100000"/>
              </a:lnSpc>
              <a:spcBef>
                <a:spcPts val="844"/>
              </a:spcBef>
              <a:spcAft>
                <a:spcPts val="0"/>
              </a:spcAft>
              <a:buClr>
                <a:srgbClr val="000000"/>
              </a:buClr>
              <a:buSzPts val="1200"/>
              <a:buFont typeface="Calibri"/>
              <a:buNone/>
              <a:defRPr b="1" sz="1600"/>
            </a:lvl6pPr>
            <a:lvl7pPr indent="-228600" lvl="6" marL="3200400" algn="ctr">
              <a:lnSpc>
                <a:spcPct val="100000"/>
              </a:lnSpc>
              <a:spcBef>
                <a:spcPts val="0"/>
              </a:spcBef>
              <a:spcAft>
                <a:spcPts val="0"/>
              </a:spcAft>
              <a:buClr>
                <a:srgbClr val="000000"/>
              </a:buClr>
              <a:buSzPts val="1200"/>
              <a:buFont typeface="Calibri"/>
              <a:buNone/>
              <a:defRPr b="1" sz="1600"/>
            </a:lvl7pPr>
            <a:lvl8pPr indent="-228600" lvl="7" marL="3657600" algn="ctr">
              <a:lnSpc>
                <a:spcPct val="100000"/>
              </a:lnSpc>
              <a:spcBef>
                <a:spcPts val="0"/>
              </a:spcBef>
              <a:spcAft>
                <a:spcPts val="0"/>
              </a:spcAft>
              <a:buClr>
                <a:srgbClr val="000000"/>
              </a:buClr>
              <a:buSzPts val="1200"/>
              <a:buFont typeface="Calibri"/>
              <a:buNone/>
              <a:defRPr b="1" sz="1600"/>
            </a:lvl8pPr>
            <a:lvl9pPr indent="-228600" lvl="8" marL="4114800" algn="ctr">
              <a:lnSpc>
                <a:spcPct val="100000"/>
              </a:lnSpc>
              <a:spcBef>
                <a:spcPts val="0"/>
              </a:spcBef>
              <a:spcAft>
                <a:spcPts val="0"/>
              </a:spcAft>
              <a:buClr>
                <a:srgbClr val="000000"/>
              </a:buClr>
              <a:buSzPts val="1200"/>
              <a:buFont typeface="Calibri"/>
              <a:buNone/>
              <a:defRPr b="1" sz="1600"/>
            </a:lvl9pPr>
          </a:lstStyle>
          <a:p/>
        </p:txBody>
      </p:sp>
      <p:sp>
        <p:nvSpPr>
          <p:cNvPr id="10016" name="Google Shape;10016;p19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17" name="Google Shape;10017;p199"/>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8" name="Google Shape;10018;p199"/>
          <p:cNvSpPr txBox="1"/>
          <p:nvPr>
            <p:ph idx="3" type="body"/>
          </p:nvPr>
        </p:nvSpPr>
        <p:spPr>
          <a:xfrm>
            <a:off x="551392" y="2630910"/>
            <a:ext cx="5518379" cy="286084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9" name="Google Shape;10019;p199"/>
          <p:cNvSpPr txBox="1"/>
          <p:nvPr>
            <p:ph idx="4" type="body"/>
          </p:nvPr>
        </p:nvSpPr>
        <p:spPr>
          <a:xfrm>
            <a:off x="6124464" y="2630910"/>
            <a:ext cx="5517261" cy="286084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0" name="Google Shape;10020;p199"/>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p:cSld name="3 Content">
    <p:spTree>
      <p:nvGrpSpPr>
        <p:cNvPr id="10021" name="Shape 10021"/>
        <p:cNvGrpSpPr/>
        <p:nvPr/>
      </p:nvGrpSpPr>
      <p:grpSpPr>
        <a:xfrm>
          <a:off x="0" y="0"/>
          <a:ext cx="0" cy="0"/>
          <a:chOff x="0" y="0"/>
          <a:chExt cx="0" cy="0"/>
        </a:xfrm>
      </p:grpSpPr>
      <p:sp>
        <p:nvSpPr>
          <p:cNvPr id="10022" name="Google Shape;10022;p200"/>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3" name="Google Shape;10023;p20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24" name="Google Shape;10024;p200"/>
          <p:cNvSpPr txBox="1"/>
          <p:nvPr>
            <p:ph idx="1" type="body"/>
          </p:nvPr>
        </p:nvSpPr>
        <p:spPr>
          <a:xfrm>
            <a:off x="551392" y="1821657"/>
            <a:ext cx="365583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5" name="Google Shape;10025;p200"/>
          <p:cNvSpPr txBox="1"/>
          <p:nvPr>
            <p:ph idx="2" type="body"/>
          </p:nvPr>
        </p:nvSpPr>
        <p:spPr>
          <a:xfrm>
            <a:off x="4266028" y="1821657"/>
            <a:ext cx="365659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6" name="Google Shape;10026;p200"/>
          <p:cNvSpPr txBox="1"/>
          <p:nvPr>
            <p:ph idx="3" type="body"/>
          </p:nvPr>
        </p:nvSpPr>
        <p:spPr>
          <a:xfrm>
            <a:off x="7982899" y="1821657"/>
            <a:ext cx="365882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7" name="Google Shape;10027;p200"/>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p:cSld name="3 Content Rectangles">
    <p:spTree>
      <p:nvGrpSpPr>
        <p:cNvPr id="10028" name="Shape 10028"/>
        <p:cNvGrpSpPr/>
        <p:nvPr/>
      </p:nvGrpSpPr>
      <p:grpSpPr>
        <a:xfrm>
          <a:off x="0" y="0"/>
          <a:ext cx="0" cy="0"/>
          <a:chOff x="0" y="0"/>
          <a:chExt cx="0" cy="0"/>
        </a:xfrm>
      </p:grpSpPr>
      <p:sp>
        <p:nvSpPr>
          <p:cNvPr id="10029" name="Google Shape;10029;p201"/>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0" name="Google Shape;10030;p20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31" name="Google Shape;10031;p201"/>
          <p:cNvSpPr txBox="1"/>
          <p:nvPr>
            <p:ph idx="1" type="body"/>
          </p:nvPr>
        </p:nvSpPr>
        <p:spPr>
          <a:xfrm>
            <a:off x="551392"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2" name="Google Shape;10032;p201"/>
          <p:cNvSpPr txBox="1"/>
          <p:nvPr>
            <p:ph idx="2" type="body"/>
          </p:nvPr>
        </p:nvSpPr>
        <p:spPr>
          <a:xfrm flipH="1">
            <a:off x="4269377"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3" name="Google Shape;10033;p201"/>
          <p:cNvSpPr txBox="1"/>
          <p:nvPr>
            <p:ph idx="3" type="body"/>
          </p:nvPr>
        </p:nvSpPr>
        <p:spPr>
          <a:xfrm flipH="1">
            <a:off x="7987365" y="1821657"/>
            <a:ext cx="3653247"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4" name="Google Shape;10034;p201"/>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Alternate">
  <p:cSld name="3 Content Rectangles Alternate">
    <p:spTree>
      <p:nvGrpSpPr>
        <p:cNvPr id="10035" name="Shape 10035"/>
        <p:cNvGrpSpPr/>
        <p:nvPr/>
      </p:nvGrpSpPr>
      <p:grpSpPr>
        <a:xfrm>
          <a:off x="0" y="0"/>
          <a:ext cx="0" cy="0"/>
          <a:chOff x="0" y="0"/>
          <a:chExt cx="0" cy="0"/>
        </a:xfrm>
      </p:grpSpPr>
      <p:sp>
        <p:nvSpPr>
          <p:cNvPr id="10036" name="Google Shape;10036;p202"/>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7" name="Google Shape;10037;p20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38" name="Google Shape;10038;p202"/>
          <p:cNvSpPr txBox="1"/>
          <p:nvPr>
            <p:ph idx="1" type="body"/>
          </p:nvPr>
        </p:nvSpPr>
        <p:spPr>
          <a:xfrm>
            <a:off x="551392" y="2143127"/>
            <a:ext cx="3656595" cy="3027164"/>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9" name="Google Shape;10039;p202"/>
          <p:cNvSpPr txBox="1"/>
          <p:nvPr>
            <p:ph idx="2" type="body"/>
          </p:nvPr>
        </p:nvSpPr>
        <p:spPr>
          <a:xfrm flipH="1">
            <a:off x="4269377"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0" name="Google Shape;10040;p202"/>
          <p:cNvSpPr txBox="1"/>
          <p:nvPr>
            <p:ph idx="3" type="body"/>
          </p:nvPr>
        </p:nvSpPr>
        <p:spPr>
          <a:xfrm flipH="1">
            <a:off x="7987363" y="2143127"/>
            <a:ext cx="3653247" cy="3027164"/>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1" name="Google Shape;10041;p202"/>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440">
          <p15:clr>
            <a:srgbClr val="FBAE40"/>
          </p15:clr>
        </p15:guide>
        <p15:guide id="2" orient="horz" pos="347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515" name="Shape 1515"/>
        <p:cNvGrpSpPr/>
        <p:nvPr/>
      </p:nvGrpSpPr>
      <p:grpSpPr>
        <a:xfrm>
          <a:off x="0" y="0"/>
          <a:ext cx="0" cy="0"/>
          <a:chOff x="0" y="0"/>
          <a:chExt cx="0" cy="0"/>
        </a:xfrm>
      </p:grpSpPr>
      <p:sp>
        <p:nvSpPr>
          <p:cNvPr id="1516" name="Google Shape;1516;p50"/>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7" name="Google Shape;1517;p50"/>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18" name="Google Shape;1518;p5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9" name="Google Shape;1519;p50"/>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20" name="Google Shape;1520;p50"/>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521" name="Google Shape;1521;p5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p:cSld name="4 Content">
    <p:spTree>
      <p:nvGrpSpPr>
        <p:cNvPr id="10042" name="Shape 10042"/>
        <p:cNvGrpSpPr/>
        <p:nvPr/>
      </p:nvGrpSpPr>
      <p:grpSpPr>
        <a:xfrm>
          <a:off x="0" y="0"/>
          <a:ext cx="0" cy="0"/>
          <a:chOff x="0" y="0"/>
          <a:chExt cx="0" cy="0"/>
        </a:xfrm>
      </p:grpSpPr>
      <p:sp>
        <p:nvSpPr>
          <p:cNvPr id="10043" name="Google Shape;10043;p203"/>
          <p:cNvSpPr txBox="1"/>
          <p:nvPr>
            <p:ph idx="1" type="body"/>
          </p:nvPr>
        </p:nvSpPr>
        <p:spPr>
          <a:xfrm>
            <a:off x="551701"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4" name="Google Shape;10044;p203"/>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5" name="Google Shape;10045;p20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6" name="Google Shape;10046;p203"/>
          <p:cNvSpPr txBox="1"/>
          <p:nvPr>
            <p:ph idx="2" type="body"/>
          </p:nvPr>
        </p:nvSpPr>
        <p:spPr>
          <a:xfrm>
            <a:off x="3339436"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7" name="Google Shape;10047;p203"/>
          <p:cNvSpPr txBox="1"/>
          <p:nvPr>
            <p:ph idx="3" type="body"/>
          </p:nvPr>
        </p:nvSpPr>
        <p:spPr>
          <a:xfrm>
            <a:off x="6127171"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8" name="Google Shape;10048;p203"/>
          <p:cNvSpPr txBox="1"/>
          <p:nvPr>
            <p:ph idx="4" type="body"/>
          </p:nvPr>
        </p:nvSpPr>
        <p:spPr>
          <a:xfrm>
            <a:off x="8914905"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9" name="Google Shape;10049;p203"/>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p:cSld name="4 Content Rectangles">
    <p:spTree>
      <p:nvGrpSpPr>
        <p:cNvPr id="10050" name="Shape 10050"/>
        <p:cNvGrpSpPr/>
        <p:nvPr/>
      </p:nvGrpSpPr>
      <p:grpSpPr>
        <a:xfrm>
          <a:off x="0" y="0"/>
          <a:ext cx="0" cy="0"/>
          <a:chOff x="0" y="0"/>
          <a:chExt cx="0" cy="0"/>
        </a:xfrm>
      </p:grpSpPr>
      <p:sp>
        <p:nvSpPr>
          <p:cNvPr id="10051" name="Google Shape;10051;p204"/>
          <p:cNvSpPr txBox="1"/>
          <p:nvPr>
            <p:ph idx="1" type="body"/>
          </p:nvPr>
        </p:nvSpPr>
        <p:spPr>
          <a:xfrm>
            <a:off x="551701"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2" name="Google Shape;10052;p204"/>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3" name="Google Shape;10053;p20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54" name="Google Shape;10054;p204"/>
          <p:cNvSpPr txBox="1"/>
          <p:nvPr>
            <p:ph idx="2" type="body"/>
          </p:nvPr>
        </p:nvSpPr>
        <p:spPr>
          <a:xfrm>
            <a:off x="3339436"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5" name="Google Shape;10055;p204"/>
          <p:cNvSpPr txBox="1"/>
          <p:nvPr>
            <p:ph idx="3" type="body"/>
          </p:nvPr>
        </p:nvSpPr>
        <p:spPr>
          <a:xfrm>
            <a:off x="6127171"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6" name="Google Shape;10056;p204"/>
          <p:cNvSpPr txBox="1"/>
          <p:nvPr>
            <p:ph idx="4" type="body"/>
          </p:nvPr>
        </p:nvSpPr>
        <p:spPr>
          <a:xfrm>
            <a:off x="8914905"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7" name="Google Shape;10057;p204"/>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with titles">
  <p:cSld name="4 Content Rectangles with titles">
    <p:spTree>
      <p:nvGrpSpPr>
        <p:cNvPr id="10058" name="Shape 10058"/>
        <p:cNvGrpSpPr/>
        <p:nvPr/>
      </p:nvGrpSpPr>
      <p:grpSpPr>
        <a:xfrm>
          <a:off x="0" y="0"/>
          <a:ext cx="0" cy="0"/>
          <a:chOff x="0" y="0"/>
          <a:chExt cx="0" cy="0"/>
        </a:xfrm>
      </p:grpSpPr>
      <p:sp>
        <p:nvSpPr>
          <p:cNvPr id="10059" name="Google Shape;10059;p205"/>
          <p:cNvSpPr txBox="1"/>
          <p:nvPr>
            <p:ph idx="1" type="body"/>
          </p:nvPr>
        </p:nvSpPr>
        <p:spPr>
          <a:xfrm>
            <a:off x="551701" y="2652117"/>
            <a:ext cx="2725704"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0" name="Google Shape;10060;p20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61" name="Google Shape;10061;p20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2" name="Google Shape;10062;p205"/>
          <p:cNvSpPr txBox="1"/>
          <p:nvPr>
            <p:ph idx="2" type="body"/>
          </p:nvPr>
        </p:nvSpPr>
        <p:spPr>
          <a:xfrm>
            <a:off x="3339437" y="2652120"/>
            <a:ext cx="2724753"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3" name="Google Shape;10063;p205"/>
          <p:cNvSpPr txBox="1"/>
          <p:nvPr>
            <p:ph idx="3" type="body"/>
          </p:nvPr>
        </p:nvSpPr>
        <p:spPr>
          <a:xfrm>
            <a:off x="6127171" y="2652117"/>
            <a:ext cx="2720445"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4" name="Google Shape;10064;p205"/>
          <p:cNvSpPr txBox="1"/>
          <p:nvPr>
            <p:ph idx="4" type="body"/>
          </p:nvPr>
        </p:nvSpPr>
        <p:spPr>
          <a:xfrm>
            <a:off x="8914906" y="2652120"/>
            <a:ext cx="2726820"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5" name="Google Shape;10065;p205"/>
          <p:cNvSpPr txBox="1"/>
          <p:nvPr>
            <p:ph idx="5" type="body"/>
          </p:nvPr>
        </p:nvSpPr>
        <p:spPr>
          <a:xfrm>
            <a:off x="551702" y="1828027"/>
            <a:ext cx="2726511"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6" name="Google Shape;10066;p205"/>
          <p:cNvSpPr txBox="1"/>
          <p:nvPr>
            <p:ph idx="6" type="body"/>
          </p:nvPr>
        </p:nvSpPr>
        <p:spPr>
          <a:xfrm>
            <a:off x="3337679" y="1828029"/>
            <a:ext cx="2726511"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7" name="Google Shape;10067;p205"/>
          <p:cNvSpPr txBox="1"/>
          <p:nvPr>
            <p:ph idx="7" type="body"/>
          </p:nvPr>
        </p:nvSpPr>
        <p:spPr>
          <a:xfrm>
            <a:off x="6126769" y="1828027"/>
            <a:ext cx="2725632"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8" name="Google Shape;10068;p205"/>
          <p:cNvSpPr txBox="1"/>
          <p:nvPr>
            <p:ph idx="8" type="body"/>
          </p:nvPr>
        </p:nvSpPr>
        <p:spPr>
          <a:xfrm>
            <a:off x="8912743" y="1828027"/>
            <a:ext cx="2733064"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9" name="Google Shape;10069;p205"/>
          <p:cNvSpPr txBox="1"/>
          <p:nvPr>
            <p:ph idx="9"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782">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p:cSld name="5 Content">
    <p:spTree>
      <p:nvGrpSpPr>
        <p:cNvPr id="10070" name="Shape 10070"/>
        <p:cNvGrpSpPr/>
        <p:nvPr/>
      </p:nvGrpSpPr>
      <p:grpSpPr>
        <a:xfrm>
          <a:off x="0" y="0"/>
          <a:ext cx="0" cy="0"/>
          <a:chOff x="0" y="0"/>
          <a:chExt cx="0" cy="0"/>
        </a:xfrm>
      </p:grpSpPr>
      <p:sp>
        <p:nvSpPr>
          <p:cNvPr id="10071" name="Google Shape;10071;p20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72" name="Google Shape;10072;p20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73" name="Google Shape;10073;p206"/>
          <p:cNvSpPr txBox="1"/>
          <p:nvPr>
            <p:ph idx="1" type="body"/>
          </p:nvPr>
        </p:nvSpPr>
        <p:spPr>
          <a:xfrm>
            <a:off x="55400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4" name="Google Shape;10074;p206"/>
          <p:cNvSpPr txBox="1"/>
          <p:nvPr>
            <p:ph idx="2" type="body"/>
          </p:nvPr>
        </p:nvSpPr>
        <p:spPr>
          <a:xfrm>
            <a:off x="2790353"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5" name="Google Shape;10075;p206"/>
          <p:cNvSpPr txBox="1"/>
          <p:nvPr>
            <p:ph idx="3" type="body"/>
          </p:nvPr>
        </p:nvSpPr>
        <p:spPr>
          <a:xfrm>
            <a:off x="502931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6" name="Google Shape;10076;p206"/>
          <p:cNvSpPr txBox="1"/>
          <p:nvPr>
            <p:ph idx="4" type="body"/>
          </p:nvPr>
        </p:nvSpPr>
        <p:spPr>
          <a:xfrm>
            <a:off x="7268276"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7" name="Google Shape;10077;p206"/>
          <p:cNvSpPr txBox="1"/>
          <p:nvPr>
            <p:ph idx="5" type="body"/>
          </p:nvPr>
        </p:nvSpPr>
        <p:spPr>
          <a:xfrm>
            <a:off x="9507239"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8" name="Google Shape;10078;p206"/>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
  <p:cSld name="5 Content Rectangles">
    <p:spTree>
      <p:nvGrpSpPr>
        <p:cNvPr id="10079" name="Shape 10079"/>
        <p:cNvGrpSpPr/>
        <p:nvPr/>
      </p:nvGrpSpPr>
      <p:grpSpPr>
        <a:xfrm>
          <a:off x="0" y="0"/>
          <a:ext cx="0" cy="0"/>
          <a:chOff x="0" y="0"/>
          <a:chExt cx="0" cy="0"/>
        </a:xfrm>
      </p:grpSpPr>
      <p:sp>
        <p:nvSpPr>
          <p:cNvPr id="10080" name="Google Shape;10080;p20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1" name="Google Shape;10081;p20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2" name="Google Shape;10082;p207"/>
          <p:cNvSpPr txBox="1"/>
          <p:nvPr>
            <p:ph idx="1" type="body"/>
          </p:nvPr>
        </p:nvSpPr>
        <p:spPr>
          <a:xfrm>
            <a:off x="551392"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3" name="Google Shape;10083;p207"/>
          <p:cNvSpPr txBox="1"/>
          <p:nvPr>
            <p:ph idx="2" type="body"/>
          </p:nvPr>
        </p:nvSpPr>
        <p:spPr>
          <a:xfrm>
            <a:off x="2790353"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4" name="Google Shape;10084;p207"/>
          <p:cNvSpPr txBox="1"/>
          <p:nvPr>
            <p:ph idx="3" type="body"/>
          </p:nvPr>
        </p:nvSpPr>
        <p:spPr>
          <a:xfrm>
            <a:off x="5029315"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5" name="Google Shape;10085;p207"/>
          <p:cNvSpPr txBox="1"/>
          <p:nvPr>
            <p:ph idx="4" type="body"/>
          </p:nvPr>
        </p:nvSpPr>
        <p:spPr>
          <a:xfrm>
            <a:off x="7268276"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6" name="Google Shape;10086;p207"/>
          <p:cNvSpPr txBox="1"/>
          <p:nvPr>
            <p:ph idx="5" type="body"/>
          </p:nvPr>
        </p:nvSpPr>
        <p:spPr>
          <a:xfrm>
            <a:off x="9507239"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7" name="Google Shape;10087;p207"/>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p:cSld name="6 Content">
    <p:spTree>
      <p:nvGrpSpPr>
        <p:cNvPr id="10088" name="Shape 10088"/>
        <p:cNvGrpSpPr/>
        <p:nvPr/>
      </p:nvGrpSpPr>
      <p:grpSpPr>
        <a:xfrm>
          <a:off x="0" y="0"/>
          <a:ext cx="0" cy="0"/>
          <a:chOff x="0" y="0"/>
          <a:chExt cx="0" cy="0"/>
        </a:xfrm>
      </p:grpSpPr>
      <p:sp>
        <p:nvSpPr>
          <p:cNvPr id="10089" name="Google Shape;10089;p208"/>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90" name="Google Shape;10090;p20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91" name="Google Shape;10091;p208"/>
          <p:cNvSpPr txBox="1"/>
          <p:nvPr>
            <p:ph idx="1" type="body"/>
          </p:nvPr>
        </p:nvSpPr>
        <p:spPr>
          <a:xfrm>
            <a:off x="551391"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2" name="Google Shape;10092;p208"/>
          <p:cNvSpPr txBox="1"/>
          <p:nvPr>
            <p:ph idx="2" type="body"/>
          </p:nvPr>
        </p:nvSpPr>
        <p:spPr>
          <a:xfrm>
            <a:off x="2415629"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3" name="Google Shape;10093;p208"/>
          <p:cNvSpPr txBox="1"/>
          <p:nvPr>
            <p:ph idx="3" type="body"/>
          </p:nvPr>
        </p:nvSpPr>
        <p:spPr>
          <a:xfrm>
            <a:off x="4279868"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4" name="Google Shape;10094;p208"/>
          <p:cNvSpPr txBox="1"/>
          <p:nvPr>
            <p:ph idx="4" type="body"/>
          </p:nvPr>
        </p:nvSpPr>
        <p:spPr>
          <a:xfrm>
            <a:off x="6144108"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5" name="Google Shape;10095;p208"/>
          <p:cNvSpPr txBox="1"/>
          <p:nvPr>
            <p:ph idx="5" type="body"/>
          </p:nvPr>
        </p:nvSpPr>
        <p:spPr>
          <a:xfrm>
            <a:off x="8008347"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6" name="Google Shape;10096;p208"/>
          <p:cNvSpPr txBox="1"/>
          <p:nvPr>
            <p:ph idx="6" type="body"/>
          </p:nvPr>
        </p:nvSpPr>
        <p:spPr>
          <a:xfrm>
            <a:off x="9872585"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7" name="Google Shape;10097;p208"/>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os="135">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Rectangles">
  <p:cSld name="6 Content Rectangles">
    <p:spTree>
      <p:nvGrpSpPr>
        <p:cNvPr id="10098" name="Shape 10098"/>
        <p:cNvGrpSpPr/>
        <p:nvPr/>
      </p:nvGrpSpPr>
      <p:grpSpPr>
        <a:xfrm>
          <a:off x="0" y="0"/>
          <a:ext cx="0" cy="0"/>
          <a:chOff x="0" y="0"/>
          <a:chExt cx="0" cy="0"/>
        </a:xfrm>
      </p:grpSpPr>
      <p:sp>
        <p:nvSpPr>
          <p:cNvPr id="10099" name="Google Shape;10099;p209"/>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00" name="Google Shape;10100;p20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01" name="Google Shape;10101;p209"/>
          <p:cNvSpPr txBox="1"/>
          <p:nvPr>
            <p:ph idx="1" type="body"/>
          </p:nvPr>
        </p:nvSpPr>
        <p:spPr>
          <a:xfrm>
            <a:off x="551391"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2" name="Google Shape;10102;p209"/>
          <p:cNvSpPr txBox="1"/>
          <p:nvPr>
            <p:ph idx="2" type="body"/>
          </p:nvPr>
        </p:nvSpPr>
        <p:spPr>
          <a:xfrm>
            <a:off x="2415629"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3" name="Google Shape;10103;p209"/>
          <p:cNvSpPr txBox="1"/>
          <p:nvPr>
            <p:ph idx="3" type="body"/>
          </p:nvPr>
        </p:nvSpPr>
        <p:spPr>
          <a:xfrm>
            <a:off x="4279868"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4" name="Google Shape;10104;p209"/>
          <p:cNvSpPr txBox="1"/>
          <p:nvPr>
            <p:ph idx="4" type="body"/>
          </p:nvPr>
        </p:nvSpPr>
        <p:spPr>
          <a:xfrm>
            <a:off x="6144108"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5" name="Google Shape;10105;p209"/>
          <p:cNvSpPr txBox="1"/>
          <p:nvPr>
            <p:ph idx="5" type="body"/>
          </p:nvPr>
        </p:nvSpPr>
        <p:spPr>
          <a:xfrm>
            <a:off x="8008347"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6" name="Google Shape;10106;p209"/>
          <p:cNvSpPr txBox="1"/>
          <p:nvPr>
            <p:ph idx="6" type="body"/>
          </p:nvPr>
        </p:nvSpPr>
        <p:spPr>
          <a:xfrm>
            <a:off x="9872585"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7" name="Google Shape;10107;p209"/>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ontent Squares">
  <p:cSld name="12 Content Squares">
    <p:spTree>
      <p:nvGrpSpPr>
        <p:cNvPr id="10108" name="Shape 10108"/>
        <p:cNvGrpSpPr/>
        <p:nvPr/>
      </p:nvGrpSpPr>
      <p:grpSpPr>
        <a:xfrm>
          <a:off x="0" y="0"/>
          <a:ext cx="0" cy="0"/>
          <a:chOff x="0" y="0"/>
          <a:chExt cx="0" cy="0"/>
        </a:xfrm>
      </p:grpSpPr>
      <p:sp>
        <p:nvSpPr>
          <p:cNvPr id="10109" name="Google Shape;10109;p210"/>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10" name="Google Shape;10110;p21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11" name="Google Shape;10111;p210"/>
          <p:cNvSpPr txBox="1"/>
          <p:nvPr>
            <p:ph idx="1" type="body"/>
          </p:nvPr>
        </p:nvSpPr>
        <p:spPr>
          <a:xfrm>
            <a:off x="551391" y="1821656"/>
            <a:ext cx="1768024" cy="1800225"/>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2" name="Google Shape;10112;p210"/>
          <p:cNvSpPr txBox="1"/>
          <p:nvPr>
            <p:ph idx="2" type="body"/>
          </p:nvPr>
        </p:nvSpPr>
        <p:spPr>
          <a:xfrm>
            <a:off x="2415629"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3" name="Google Shape;10113;p210"/>
          <p:cNvSpPr txBox="1"/>
          <p:nvPr>
            <p:ph idx="3" type="body"/>
          </p:nvPr>
        </p:nvSpPr>
        <p:spPr>
          <a:xfrm>
            <a:off x="4279868" y="1821657"/>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4" name="Google Shape;10114;p210"/>
          <p:cNvSpPr txBox="1"/>
          <p:nvPr>
            <p:ph idx="4" type="body"/>
          </p:nvPr>
        </p:nvSpPr>
        <p:spPr>
          <a:xfrm>
            <a:off x="6144108" y="1821657"/>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5" name="Google Shape;10115;p210"/>
          <p:cNvSpPr txBox="1"/>
          <p:nvPr>
            <p:ph idx="5" type="body"/>
          </p:nvPr>
        </p:nvSpPr>
        <p:spPr>
          <a:xfrm>
            <a:off x="8008347"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6" name="Google Shape;10116;p210"/>
          <p:cNvSpPr txBox="1"/>
          <p:nvPr>
            <p:ph idx="6" type="body"/>
          </p:nvPr>
        </p:nvSpPr>
        <p:spPr>
          <a:xfrm>
            <a:off x="9872585"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7" name="Google Shape;10117;p210"/>
          <p:cNvSpPr txBox="1"/>
          <p:nvPr>
            <p:ph idx="7" type="body"/>
          </p:nvPr>
        </p:nvSpPr>
        <p:spPr>
          <a:xfrm>
            <a:off x="551391" y="3691758"/>
            <a:ext cx="1768024" cy="1800225"/>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8" name="Google Shape;10118;p210"/>
          <p:cNvSpPr txBox="1"/>
          <p:nvPr>
            <p:ph idx="8" type="body"/>
          </p:nvPr>
        </p:nvSpPr>
        <p:spPr>
          <a:xfrm>
            <a:off x="2415852"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9" name="Google Shape;10119;p210"/>
          <p:cNvSpPr txBox="1"/>
          <p:nvPr>
            <p:ph idx="9" type="body"/>
          </p:nvPr>
        </p:nvSpPr>
        <p:spPr>
          <a:xfrm>
            <a:off x="4280315"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0" name="Google Shape;10120;p210"/>
          <p:cNvSpPr txBox="1"/>
          <p:nvPr>
            <p:ph idx="13" type="body"/>
          </p:nvPr>
        </p:nvSpPr>
        <p:spPr>
          <a:xfrm>
            <a:off x="6144776"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1" name="Google Shape;10121;p210"/>
          <p:cNvSpPr txBox="1"/>
          <p:nvPr>
            <p:ph idx="14" type="body"/>
          </p:nvPr>
        </p:nvSpPr>
        <p:spPr>
          <a:xfrm>
            <a:off x="8009237"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2" name="Google Shape;10122;p210"/>
          <p:cNvSpPr txBox="1"/>
          <p:nvPr>
            <p:ph idx="15" type="body"/>
          </p:nvPr>
        </p:nvSpPr>
        <p:spPr>
          <a:xfrm>
            <a:off x="9873700"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3" name="Google Shape;10123;p210"/>
          <p:cNvSpPr txBox="1"/>
          <p:nvPr>
            <p:ph idx="1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Content_Multiple Size Squares">
  <p:cSld name="9 Content_Multiple Size Squares">
    <p:spTree>
      <p:nvGrpSpPr>
        <p:cNvPr id="10124" name="Shape 10124"/>
        <p:cNvGrpSpPr/>
        <p:nvPr/>
      </p:nvGrpSpPr>
      <p:grpSpPr>
        <a:xfrm>
          <a:off x="0" y="0"/>
          <a:ext cx="0" cy="0"/>
          <a:chOff x="0" y="0"/>
          <a:chExt cx="0" cy="0"/>
        </a:xfrm>
      </p:grpSpPr>
      <p:sp>
        <p:nvSpPr>
          <p:cNvPr id="10125" name="Google Shape;10125;p211"/>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26" name="Google Shape;10126;p21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27" name="Google Shape;10127;p211"/>
          <p:cNvSpPr txBox="1"/>
          <p:nvPr>
            <p:ph idx="1" type="body"/>
          </p:nvPr>
        </p:nvSpPr>
        <p:spPr>
          <a:xfrm>
            <a:off x="427986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8" name="Google Shape;10128;p211"/>
          <p:cNvSpPr txBox="1"/>
          <p:nvPr>
            <p:ph idx="2" type="body"/>
          </p:nvPr>
        </p:nvSpPr>
        <p:spPr>
          <a:xfrm>
            <a:off x="614410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9" name="Google Shape;10129;p211"/>
          <p:cNvSpPr txBox="1"/>
          <p:nvPr>
            <p:ph idx="3"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0" name="Google Shape;10130;p211"/>
          <p:cNvSpPr txBox="1"/>
          <p:nvPr>
            <p:ph idx="4"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1" name="Google Shape;10131;p211"/>
          <p:cNvSpPr txBox="1"/>
          <p:nvPr>
            <p:ph idx="5" type="body"/>
          </p:nvPr>
        </p:nvSpPr>
        <p:spPr>
          <a:xfrm>
            <a:off x="4280315"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2" name="Google Shape;10132;p211"/>
          <p:cNvSpPr txBox="1"/>
          <p:nvPr>
            <p:ph idx="6" type="body"/>
          </p:nvPr>
        </p:nvSpPr>
        <p:spPr>
          <a:xfrm>
            <a:off x="6144776"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3" name="Google Shape;10133;p211"/>
          <p:cNvSpPr txBox="1"/>
          <p:nvPr>
            <p:ph idx="7"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4" name="Google Shape;10134;p211"/>
          <p:cNvSpPr txBox="1"/>
          <p:nvPr>
            <p:ph idx="8"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5" name="Google Shape;10135;p211"/>
          <p:cNvSpPr txBox="1"/>
          <p:nvPr>
            <p:ph idx="9" type="body"/>
          </p:nvPr>
        </p:nvSpPr>
        <p:spPr>
          <a:xfrm>
            <a:off x="551393" y="1821657"/>
            <a:ext cx="3633156"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6" name="Google Shape;10136;p211"/>
          <p:cNvSpPr txBox="1"/>
          <p:nvPr>
            <p:ph idx="1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15:clr>
            <a:srgbClr val="FBAE40"/>
          </p15:clr>
        </p15:guide>
        <p15:guide id="2" pos="135">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_Multiple Size Squares">
  <p:cSld name="6 Content_Multiple Size Squares">
    <p:spTree>
      <p:nvGrpSpPr>
        <p:cNvPr id="10137" name="Shape 10137"/>
        <p:cNvGrpSpPr/>
        <p:nvPr/>
      </p:nvGrpSpPr>
      <p:grpSpPr>
        <a:xfrm>
          <a:off x="0" y="0"/>
          <a:ext cx="0" cy="0"/>
          <a:chOff x="0" y="0"/>
          <a:chExt cx="0" cy="0"/>
        </a:xfrm>
      </p:grpSpPr>
      <p:sp>
        <p:nvSpPr>
          <p:cNvPr id="10138" name="Google Shape;10138;p212"/>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39" name="Google Shape;10139;p21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40" name="Google Shape;10140;p212"/>
          <p:cNvSpPr txBox="1"/>
          <p:nvPr>
            <p:ph idx="1"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1" name="Google Shape;10141;p212"/>
          <p:cNvSpPr txBox="1"/>
          <p:nvPr>
            <p:ph idx="2"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2" name="Google Shape;10142;p212"/>
          <p:cNvSpPr txBox="1"/>
          <p:nvPr>
            <p:ph idx="3"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3" name="Google Shape;10143;p212"/>
          <p:cNvSpPr txBox="1"/>
          <p:nvPr>
            <p:ph idx="4"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4" name="Google Shape;10144;p212"/>
          <p:cNvSpPr txBox="1"/>
          <p:nvPr>
            <p:ph idx="5" type="body"/>
          </p:nvPr>
        </p:nvSpPr>
        <p:spPr>
          <a:xfrm>
            <a:off x="551393" y="1821657"/>
            <a:ext cx="3633156"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5" name="Google Shape;10145;p212"/>
          <p:cNvSpPr txBox="1"/>
          <p:nvPr>
            <p:ph idx="6" type="body"/>
          </p:nvPr>
        </p:nvSpPr>
        <p:spPr>
          <a:xfrm>
            <a:off x="4283085" y="1821656"/>
            <a:ext cx="3628825"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6" name="Google Shape;10146;p212"/>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522" name="Shape 1522"/>
        <p:cNvGrpSpPr/>
        <p:nvPr/>
      </p:nvGrpSpPr>
      <p:grpSpPr>
        <a:xfrm>
          <a:off x="0" y="0"/>
          <a:ext cx="0" cy="0"/>
          <a:chOff x="0" y="0"/>
          <a:chExt cx="0" cy="0"/>
        </a:xfrm>
      </p:grpSpPr>
      <p:sp>
        <p:nvSpPr>
          <p:cNvPr id="1523" name="Google Shape;1523;p51"/>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24" name="Google Shape;1524;p5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25" name="Google Shape;1525;p51"/>
          <p:cNvGrpSpPr/>
          <p:nvPr/>
        </p:nvGrpSpPr>
        <p:grpSpPr>
          <a:xfrm>
            <a:off x="10721565" y="6371462"/>
            <a:ext cx="797703" cy="227212"/>
            <a:chOff x="238125" y="1822850"/>
            <a:chExt cx="7080200" cy="2016675"/>
          </a:xfrm>
        </p:grpSpPr>
        <p:sp>
          <p:nvSpPr>
            <p:cNvPr id="1526" name="Google Shape;1526;p5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27" name="Google Shape;1527;p5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28" name="Google Shape;1528;p5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29" name="Google Shape;1529;p5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30" name="Google Shape;1530;p5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31" name="Google Shape;1531;p5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32" name="Google Shape;1532;p5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1533" name="Google Shape;1533;p51"/>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34" name="Google Shape;1534;p51"/>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35" name="Google Shape;1535;p51"/>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536" name="Google Shape;1536;p51"/>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1537" name="Google Shape;1537;p51"/>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1538" name="Google Shape;1538;p51"/>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539" name="Google Shape;1539;p51"/>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1540" name="Google Shape;1540;p51"/>
          <p:cNvGrpSpPr/>
          <p:nvPr/>
        </p:nvGrpSpPr>
        <p:grpSpPr>
          <a:xfrm>
            <a:off x="-157" y="2286347"/>
            <a:ext cx="2286329" cy="2285291"/>
            <a:chOff x="1189450" y="238125"/>
            <a:chExt cx="5177375" cy="5175025"/>
          </a:xfrm>
        </p:grpSpPr>
        <p:sp>
          <p:nvSpPr>
            <p:cNvPr id="1541" name="Google Shape;1541;p5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42" name="Google Shape;1542;p5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43" name="Google Shape;1543;p5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44" name="Google Shape;1544;p5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45" name="Google Shape;1545;p5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46" name="Google Shape;1546;p5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47" name="Google Shape;1547;p5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48" name="Google Shape;1548;p5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49" name="Google Shape;1549;p5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0" name="Google Shape;1550;p5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1" name="Google Shape;1551;p5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2" name="Google Shape;1552;p5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3" name="Google Shape;1553;p5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4" name="Google Shape;1554;p5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5" name="Google Shape;1555;p5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6" name="Google Shape;1556;p5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7" name="Google Shape;1557;p5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8" name="Google Shape;1558;p5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59" name="Google Shape;1559;p5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0" name="Google Shape;1560;p5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1" name="Google Shape;1561;p5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2" name="Google Shape;1562;p5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3" name="Google Shape;1563;p5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4" name="Google Shape;1564;p5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5" name="Google Shape;1565;p5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6" name="Google Shape;1566;p5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7" name="Google Shape;1567;p5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8" name="Google Shape;1568;p5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69" name="Google Shape;1569;p5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0" name="Google Shape;1570;p5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1" name="Google Shape;1571;p5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2" name="Google Shape;1572;p5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3" name="Google Shape;1573;p5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4" name="Google Shape;1574;p5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5" name="Google Shape;1575;p5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6" name="Google Shape;1576;p5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7" name="Google Shape;1577;p5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8" name="Google Shape;1578;p5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79" name="Google Shape;1579;p5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0" name="Google Shape;1580;p5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1" name="Google Shape;1581;p5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2" name="Google Shape;1582;p5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3" name="Google Shape;1583;p5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4" name="Google Shape;1584;p5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5" name="Google Shape;1585;p5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6" name="Google Shape;1586;p5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7" name="Google Shape;1587;p5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8" name="Google Shape;1588;p5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89" name="Google Shape;1589;p5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0" name="Google Shape;1590;p5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1" name="Google Shape;1591;p5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2" name="Google Shape;1592;p5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3" name="Google Shape;1593;p5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4" name="Google Shape;1594;p5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5" name="Google Shape;1595;p5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6" name="Google Shape;1596;p5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7" name="Google Shape;1597;p5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8" name="Google Shape;1598;p5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599" name="Google Shape;1599;p5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0" name="Google Shape;1600;p5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1" name="Google Shape;1601;p5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2" name="Google Shape;1602;p5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3" name="Google Shape;1603;p5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4" name="Google Shape;1604;p5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5" name="Google Shape;1605;p5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6" name="Google Shape;1606;p5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7" name="Google Shape;1607;p5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8" name="Google Shape;1608;p5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09" name="Google Shape;1609;p5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0" name="Google Shape;1610;p5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1" name="Google Shape;1611;p5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2" name="Google Shape;1612;p5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3" name="Google Shape;1613;p5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4" name="Google Shape;1614;p5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5" name="Google Shape;1615;p5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6" name="Google Shape;1616;p5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7" name="Google Shape;1617;p5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8" name="Google Shape;1618;p5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19" name="Google Shape;1619;p5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0" name="Google Shape;1620;p5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1" name="Google Shape;1621;p5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2" name="Google Shape;1622;p5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3" name="Google Shape;1623;p5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4" name="Google Shape;1624;p5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5" name="Google Shape;1625;p5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6" name="Google Shape;1626;p5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7" name="Google Shape;1627;p5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8" name="Google Shape;1628;p5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29" name="Google Shape;1629;p5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0" name="Google Shape;1630;p5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1" name="Google Shape;1631;p5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2" name="Google Shape;1632;p5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3" name="Google Shape;1633;p5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4" name="Google Shape;1634;p5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5" name="Google Shape;1635;p5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6" name="Google Shape;1636;p5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7" name="Google Shape;1637;p5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8" name="Google Shape;1638;p5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39" name="Google Shape;1639;p5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0" name="Google Shape;1640;p5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1" name="Google Shape;1641;p5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2" name="Google Shape;1642;p5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3" name="Google Shape;1643;p5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4" name="Google Shape;1644;p5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5" name="Google Shape;1645;p5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6" name="Google Shape;1646;p5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7" name="Google Shape;1647;p5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8" name="Google Shape;1648;p5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49" name="Google Shape;1649;p5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0" name="Google Shape;1650;p5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1" name="Google Shape;1651;p5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2" name="Google Shape;1652;p5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3" name="Google Shape;1653;p5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4" name="Google Shape;1654;p5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5" name="Google Shape;1655;p5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6" name="Google Shape;1656;p5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7" name="Google Shape;1657;p5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8" name="Google Shape;1658;p5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59" name="Google Shape;1659;p5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0" name="Google Shape;1660;p5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1" name="Google Shape;1661;p5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2" name="Google Shape;1662;p5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3" name="Google Shape;1663;p5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4" name="Google Shape;1664;p5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5" name="Google Shape;1665;p5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6" name="Google Shape;1666;p5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7" name="Google Shape;1667;p5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8" name="Google Shape;1668;p5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69" name="Google Shape;1669;p5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0" name="Google Shape;1670;p5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1" name="Google Shape;1671;p5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2" name="Google Shape;1672;p5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3" name="Google Shape;1673;p5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4" name="Google Shape;1674;p5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5" name="Google Shape;1675;p5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6" name="Google Shape;1676;p5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7" name="Google Shape;1677;p5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8" name="Google Shape;1678;p5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79" name="Google Shape;1679;p5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0" name="Google Shape;1680;p5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1" name="Google Shape;1681;p5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2" name="Google Shape;1682;p5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3" name="Google Shape;1683;p5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4" name="Google Shape;1684;p5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5" name="Google Shape;1685;p5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6" name="Google Shape;1686;p5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7" name="Google Shape;1687;p5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8" name="Google Shape;1688;p5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89" name="Google Shape;1689;p5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0" name="Google Shape;1690;p5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1" name="Google Shape;1691;p5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2" name="Google Shape;1692;p5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3" name="Google Shape;1693;p5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4" name="Google Shape;1694;p5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5" name="Google Shape;1695;p5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6" name="Google Shape;1696;p5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7" name="Google Shape;1697;p5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8" name="Google Shape;1698;p5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699" name="Google Shape;1699;p5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0" name="Google Shape;1700;p5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1" name="Google Shape;1701;p5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2" name="Google Shape;1702;p5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3" name="Google Shape;1703;p5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4" name="Google Shape;1704;p5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5" name="Google Shape;1705;p5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6" name="Google Shape;1706;p5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7" name="Google Shape;1707;p5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8" name="Google Shape;1708;p5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09" name="Google Shape;1709;p5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0" name="Google Shape;1710;p5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1" name="Google Shape;1711;p5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2" name="Google Shape;1712;p5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3" name="Google Shape;1713;p5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4" name="Google Shape;1714;p5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5" name="Google Shape;1715;p5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6" name="Google Shape;1716;p5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7" name="Google Shape;1717;p5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8" name="Google Shape;1718;p5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19" name="Google Shape;1719;p5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0" name="Google Shape;1720;p5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1" name="Google Shape;1721;p5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2" name="Google Shape;1722;p5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3" name="Google Shape;1723;p5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4" name="Google Shape;1724;p5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5" name="Google Shape;1725;p5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6" name="Google Shape;1726;p5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7" name="Google Shape;1727;p5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8" name="Google Shape;1728;p5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29" name="Google Shape;1729;p5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0" name="Google Shape;1730;p5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1" name="Google Shape;1731;p5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2" name="Google Shape;1732;p5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3" name="Google Shape;1733;p5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4" name="Google Shape;1734;p5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5" name="Google Shape;1735;p5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6" name="Google Shape;1736;p5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7" name="Google Shape;1737;p5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8" name="Google Shape;1738;p5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39" name="Google Shape;1739;p5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0" name="Google Shape;1740;p5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1" name="Google Shape;1741;p5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2" name="Google Shape;1742;p5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3" name="Google Shape;1743;p5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4" name="Google Shape;1744;p5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5" name="Google Shape;1745;p5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6" name="Google Shape;1746;p5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7" name="Google Shape;1747;p5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8" name="Google Shape;1748;p5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49" name="Google Shape;1749;p5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0" name="Google Shape;1750;p5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1" name="Google Shape;1751;p5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2" name="Google Shape;1752;p5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3" name="Google Shape;1753;p5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4" name="Google Shape;1754;p5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5" name="Google Shape;1755;p5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6" name="Google Shape;1756;p5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7" name="Google Shape;1757;p5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8" name="Google Shape;1758;p5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59" name="Google Shape;1759;p5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0" name="Google Shape;1760;p5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1" name="Google Shape;1761;p5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2" name="Google Shape;1762;p5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3" name="Google Shape;1763;p5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4" name="Google Shape;1764;p5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5" name="Google Shape;1765;p5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6" name="Google Shape;1766;p5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7" name="Google Shape;1767;p5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8" name="Google Shape;1768;p5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69" name="Google Shape;1769;p5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0" name="Google Shape;1770;p5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1" name="Google Shape;1771;p5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2" name="Google Shape;1772;p5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3" name="Google Shape;1773;p5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4" name="Google Shape;1774;p5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5" name="Google Shape;1775;p5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6" name="Google Shape;1776;p5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7" name="Google Shape;1777;p5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8" name="Google Shape;1778;p5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79" name="Google Shape;1779;p5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0" name="Google Shape;1780;p5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1" name="Google Shape;1781;p5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2" name="Google Shape;1782;p5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3" name="Google Shape;1783;p5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4" name="Google Shape;1784;p5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5" name="Google Shape;1785;p5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6" name="Google Shape;1786;p5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7" name="Google Shape;1787;p5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8" name="Google Shape;1788;p5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89" name="Google Shape;1789;p5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0" name="Google Shape;1790;p5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1" name="Google Shape;1791;p5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2" name="Google Shape;1792;p5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3" name="Google Shape;1793;p5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4" name="Google Shape;1794;p5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5" name="Google Shape;1795;p5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6" name="Google Shape;1796;p5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7" name="Google Shape;1797;p5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8" name="Google Shape;1798;p5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799" name="Google Shape;1799;p5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0" name="Google Shape;1800;p5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1" name="Google Shape;1801;p5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2" name="Google Shape;1802;p5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3" name="Google Shape;1803;p5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4" name="Google Shape;1804;p5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5" name="Google Shape;1805;p5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6" name="Google Shape;1806;p5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7" name="Google Shape;1807;p5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8" name="Google Shape;1808;p5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09" name="Google Shape;1809;p5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0" name="Google Shape;1810;p5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1" name="Google Shape;1811;p5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2" name="Google Shape;1812;p5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3" name="Google Shape;1813;p5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4" name="Google Shape;1814;p5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5" name="Google Shape;1815;p5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6" name="Google Shape;1816;p5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7" name="Google Shape;1817;p5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8" name="Google Shape;1818;p5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19" name="Google Shape;1819;p5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0" name="Google Shape;1820;p5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1" name="Google Shape;1821;p5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2" name="Google Shape;1822;p5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3" name="Google Shape;1823;p5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4" name="Google Shape;1824;p5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5" name="Google Shape;1825;p5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6" name="Google Shape;1826;p5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7" name="Google Shape;1827;p5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8" name="Google Shape;1828;p5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29" name="Google Shape;1829;p5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0" name="Google Shape;1830;p5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1" name="Google Shape;1831;p5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2" name="Google Shape;1832;p5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3" name="Google Shape;1833;p5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4" name="Google Shape;1834;p5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5" name="Google Shape;1835;p5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6" name="Google Shape;1836;p5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7" name="Google Shape;1837;p5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8" name="Google Shape;1838;p5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39" name="Google Shape;1839;p5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0" name="Google Shape;1840;p5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1" name="Google Shape;1841;p5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2" name="Google Shape;1842;p5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3" name="Google Shape;1843;p5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4" name="Google Shape;1844;p5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5" name="Google Shape;1845;p5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6" name="Google Shape;1846;p5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7" name="Google Shape;1847;p5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8" name="Google Shape;1848;p5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49" name="Google Shape;1849;p5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0" name="Google Shape;1850;p5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1" name="Google Shape;1851;p5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2" name="Google Shape;1852;p5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3" name="Google Shape;1853;p5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4" name="Google Shape;1854;p5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5" name="Google Shape;1855;p5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6" name="Google Shape;1856;p5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7" name="Google Shape;1857;p5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8" name="Google Shape;1858;p5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59" name="Google Shape;1859;p5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0" name="Google Shape;1860;p5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1" name="Google Shape;1861;p5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2" name="Google Shape;1862;p5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3" name="Google Shape;1863;p5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4" name="Google Shape;1864;p5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5" name="Google Shape;1865;p5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6" name="Google Shape;1866;p5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7" name="Google Shape;1867;p5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8" name="Google Shape;1868;p5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69" name="Google Shape;1869;p5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0" name="Google Shape;1870;p5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1" name="Google Shape;1871;p5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2" name="Google Shape;1872;p5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3" name="Google Shape;1873;p5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4" name="Google Shape;1874;p5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5" name="Google Shape;1875;p5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6" name="Google Shape;1876;p5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7" name="Google Shape;1877;p5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8" name="Google Shape;1878;p5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79" name="Google Shape;1879;p5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0" name="Google Shape;1880;p5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1" name="Google Shape;1881;p5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2" name="Google Shape;1882;p5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3" name="Google Shape;1883;p5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4" name="Google Shape;1884;p5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5" name="Google Shape;1885;p5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6" name="Google Shape;1886;p5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7" name="Google Shape;1887;p5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8" name="Google Shape;1888;p5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89" name="Google Shape;1889;p5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0" name="Google Shape;1890;p5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1" name="Google Shape;1891;p5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2" name="Google Shape;1892;p5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3" name="Google Shape;1893;p5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4" name="Google Shape;1894;p5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5" name="Google Shape;1895;p5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6" name="Google Shape;1896;p5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7" name="Google Shape;1897;p5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8" name="Google Shape;1898;p5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899" name="Google Shape;1899;p5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0" name="Google Shape;1900;p5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1" name="Google Shape;1901;p5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2" name="Google Shape;1902;p5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3" name="Google Shape;1903;p5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4" name="Google Shape;1904;p5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5" name="Google Shape;1905;p5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6" name="Google Shape;1906;p5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7" name="Google Shape;1907;p5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8" name="Google Shape;1908;p5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09" name="Google Shape;1909;p5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0" name="Google Shape;1910;p5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1" name="Google Shape;1911;p5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2" name="Google Shape;1912;p5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3" name="Google Shape;1913;p5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4" name="Google Shape;1914;p5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5" name="Google Shape;1915;p5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6" name="Google Shape;1916;p5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7" name="Google Shape;1917;p5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8" name="Google Shape;1918;p5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19" name="Google Shape;1919;p5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0" name="Google Shape;1920;p5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1" name="Google Shape;1921;p5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2" name="Google Shape;1922;p5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3" name="Google Shape;1923;p5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4" name="Google Shape;1924;p5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5" name="Google Shape;1925;p5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6" name="Google Shape;1926;p5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7" name="Google Shape;1927;p5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8" name="Google Shape;1928;p5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29" name="Google Shape;1929;p5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0" name="Google Shape;1930;p5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1" name="Google Shape;1931;p5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2" name="Google Shape;1932;p5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3" name="Google Shape;1933;p5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4" name="Google Shape;1934;p5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5" name="Google Shape;1935;p5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6" name="Google Shape;1936;p5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7" name="Google Shape;1937;p5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8" name="Google Shape;1938;p5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39" name="Google Shape;1939;p5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0" name="Google Shape;1940;p5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1" name="Google Shape;1941;p5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2" name="Google Shape;1942;p5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3" name="Google Shape;1943;p5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4" name="Google Shape;1944;p5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5" name="Google Shape;1945;p5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6" name="Google Shape;1946;p5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7" name="Google Shape;1947;p5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8" name="Google Shape;1948;p5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49" name="Google Shape;1949;p5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0" name="Google Shape;1950;p5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1" name="Google Shape;1951;p5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2" name="Google Shape;1952;p5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3" name="Google Shape;1953;p5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4" name="Google Shape;1954;p5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5" name="Google Shape;1955;p5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6" name="Google Shape;1956;p5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7" name="Google Shape;1957;p5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8" name="Google Shape;1958;p5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59" name="Google Shape;1959;p5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0" name="Google Shape;1960;p5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1" name="Google Shape;1961;p5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2" name="Google Shape;1962;p5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3" name="Google Shape;1963;p5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4" name="Google Shape;1964;p5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5" name="Google Shape;1965;p5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6" name="Google Shape;1966;p5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7" name="Google Shape;1967;p5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8" name="Google Shape;1968;p5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69" name="Google Shape;1969;p5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0" name="Google Shape;1970;p5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1" name="Google Shape;1971;p5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2" name="Google Shape;1972;p5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3" name="Google Shape;1973;p5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4" name="Google Shape;1974;p5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5" name="Google Shape;1975;p5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6" name="Google Shape;1976;p5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7" name="Google Shape;1977;p5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8" name="Google Shape;1978;p5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79" name="Google Shape;1979;p5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0" name="Google Shape;1980;p5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1" name="Google Shape;1981;p5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2" name="Google Shape;1982;p5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3" name="Google Shape;1983;p5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4" name="Google Shape;1984;p5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5" name="Google Shape;1985;p5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6" name="Google Shape;1986;p5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7" name="Google Shape;1987;p5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8" name="Google Shape;1988;p5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89" name="Google Shape;1989;p5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0" name="Google Shape;1990;p5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1" name="Google Shape;1991;p5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2" name="Google Shape;1992;p5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3" name="Google Shape;1993;p5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4" name="Google Shape;1994;p5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5" name="Google Shape;1995;p5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6" name="Google Shape;1996;p5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7" name="Google Shape;1997;p5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8" name="Google Shape;1998;p5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999" name="Google Shape;1999;p5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0" name="Google Shape;2000;p5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1" name="Google Shape;2001;p5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2" name="Google Shape;2002;p5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3" name="Google Shape;2003;p5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4" name="Google Shape;2004;p5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5" name="Google Shape;2005;p5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6" name="Google Shape;2006;p5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7" name="Google Shape;2007;p5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8" name="Google Shape;2008;p5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09" name="Google Shape;2009;p5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0" name="Google Shape;2010;p5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1" name="Google Shape;2011;p5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2" name="Google Shape;2012;p5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3" name="Google Shape;2013;p5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4" name="Google Shape;2014;p5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5" name="Google Shape;2015;p5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6" name="Google Shape;2016;p5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7" name="Google Shape;2017;p5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8" name="Google Shape;2018;p5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19" name="Google Shape;2019;p5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0" name="Google Shape;2020;p5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1" name="Google Shape;2021;p5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2" name="Google Shape;2022;p5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3" name="Google Shape;2023;p5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4" name="Google Shape;2024;p5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5" name="Google Shape;2025;p5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6" name="Google Shape;2026;p5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7" name="Google Shape;2027;p5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8" name="Google Shape;2028;p5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29" name="Google Shape;2029;p5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0" name="Google Shape;2030;p5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1" name="Google Shape;2031;p5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2" name="Google Shape;2032;p5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3" name="Google Shape;2033;p5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4" name="Google Shape;2034;p5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5" name="Google Shape;2035;p5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6" name="Google Shape;2036;p5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7" name="Google Shape;2037;p5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8" name="Google Shape;2038;p5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39" name="Google Shape;2039;p5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0" name="Google Shape;2040;p5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1" name="Google Shape;2041;p5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2" name="Google Shape;2042;p5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3" name="Google Shape;2043;p5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4" name="Google Shape;2044;p5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5" name="Google Shape;2045;p5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6" name="Google Shape;2046;p5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7" name="Google Shape;2047;p5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8" name="Google Shape;2048;p5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49" name="Google Shape;2049;p5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0" name="Google Shape;2050;p5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1" name="Google Shape;2051;p5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2" name="Google Shape;2052;p5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3" name="Google Shape;2053;p5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4" name="Google Shape;2054;p5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5" name="Google Shape;2055;p5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6" name="Google Shape;2056;p5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7" name="Google Shape;2057;p5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8" name="Google Shape;2058;p5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59" name="Google Shape;2059;p5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0" name="Google Shape;2060;p5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1" name="Google Shape;2061;p5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2" name="Google Shape;2062;p5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3" name="Google Shape;2063;p5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4" name="Google Shape;2064;p5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5" name="Google Shape;2065;p5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6" name="Google Shape;2066;p5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7" name="Google Shape;2067;p5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8" name="Google Shape;2068;p5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69" name="Google Shape;2069;p5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0" name="Google Shape;2070;p5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1" name="Google Shape;2071;p5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2" name="Google Shape;2072;p5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3" name="Google Shape;2073;p5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4" name="Google Shape;2074;p5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5" name="Google Shape;2075;p5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6" name="Google Shape;2076;p5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7" name="Google Shape;2077;p5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8" name="Google Shape;2078;p5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79" name="Google Shape;2079;p5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0" name="Google Shape;2080;p5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1" name="Google Shape;2081;p5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2" name="Google Shape;2082;p5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3" name="Google Shape;2083;p5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4" name="Google Shape;2084;p5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5" name="Google Shape;2085;p5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6" name="Google Shape;2086;p5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7" name="Google Shape;2087;p5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8" name="Google Shape;2088;p5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89" name="Google Shape;2089;p5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0" name="Google Shape;2090;p5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1" name="Google Shape;2091;p5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2" name="Google Shape;2092;p5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3" name="Google Shape;2093;p5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4" name="Google Shape;2094;p5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5" name="Google Shape;2095;p5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6" name="Google Shape;2096;p5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7" name="Google Shape;2097;p5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8" name="Google Shape;2098;p5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099" name="Google Shape;2099;p5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00" name="Google Shape;2100;p5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01" name="Google Shape;2101;p5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02" name="Google Shape;2102;p5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03" name="Google Shape;2103;p5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04" name="Google Shape;2104;p5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05" name="Google Shape;2105;p5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06" name="Google Shape;2106;p5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07" name="Google Shape;2107;p5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08" name="Google Shape;2108;p5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2109" name="Google Shape;2109;p51"/>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Content_Multiple Size Squares">
  <p:cSld name="7 Content_Multiple Size Squares">
    <p:spTree>
      <p:nvGrpSpPr>
        <p:cNvPr id="10147" name="Shape 10147"/>
        <p:cNvGrpSpPr/>
        <p:nvPr/>
      </p:nvGrpSpPr>
      <p:grpSpPr>
        <a:xfrm>
          <a:off x="0" y="0"/>
          <a:ext cx="0" cy="0"/>
          <a:chOff x="0" y="0"/>
          <a:chExt cx="0" cy="0"/>
        </a:xfrm>
      </p:grpSpPr>
      <p:sp>
        <p:nvSpPr>
          <p:cNvPr id="10148" name="Google Shape;10148;p213"/>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49" name="Google Shape;10149;p21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50" name="Google Shape;10150;p213"/>
          <p:cNvSpPr txBox="1"/>
          <p:nvPr>
            <p:ph idx="1" type="body"/>
          </p:nvPr>
        </p:nvSpPr>
        <p:spPr>
          <a:xfrm>
            <a:off x="614410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1" name="Google Shape;10151;p213"/>
          <p:cNvSpPr txBox="1"/>
          <p:nvPr>
            <p:ph idx="2"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2" name="Google Shape;10152;p213"/>
          <p:cNvSpPr txBox="1"/>
          <p:nvPr>
            <p:ph idx="3"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3" name="Google Shape;10153;p213"/>
          <p:cNvSpPr txBox="1"/>
          <p:nvPr>
            <p:ph idx="4" type="body"/>
          </p:nvPr>
        </p:nvSpPr>
        <p:spPr>
          <a:xfrm>
            <a:off x="6144776"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4" name="Google Shape;10154;p213"/>
          <p:cNvSpPr txBox="1"/>
          <p:nvPr>
            <p:ph idx="5"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5" name="Google Shape;10155;p213"/>
          <p:cNvSpPr txBox="1"/>
          <p:nvPr>
            <p:ph idx="6"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6" name="Google Shape;10156;p213"/>
          <p:cNvSpPr txBox="1"/>
          <p:nvPr>
            <p:ph idx="7" type="body"/>
          </p:nvPr>
        </p:nvSpPr>
        <p:spPr>
          <a:xfrm>
            <a:off x="551391" y="1821657"/>
            <a:ext cx="5498288"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7" name="Google Shape;10157;p213"/>
          <p:cNvSpPr txBox="1"/>
          <p:nvPr>
            <p:ph idx="8"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_Blue Left">
  <p:cSld name="2 Content Rectangles_Blue Left">
    <p:spTree>
      <p:nvGrpSpPr>
        <p:cNvPr id="10158" name="Shape 10158"/>
        <p:cNvGrpSpPr/>
        <p:nvPr/>
      </p:nvGrpSpPr>
      <p:grpSpPr>
        <a:xfrm>
          <a:off x="0" y="0"/>
          <a:ext cx="0" cy="0"/>
          <a:chOff x="0" y="0"/>
          <a:chExt cx="0" cy="0"/>
        </a:xfrm>
      </p:grpSpPr>
      <p:sp>
        <p:nvSpPr>
          <p:cNvPr id="10159" name="Google Shape;10159;p21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0" name="Google Shape;10160;p214"/>
          <p:cNvSpPr txBox="1"/>
          <p:nvPr>
            <p:ph idx="1" type="body"/>
          </p:nvPr>
        </p:nvSpPr>
        <p:spPr>
          <a:xfrm>
            <a:off x="2" y="1821657"/>
            <a:ext cx="5480428" cy="3670101"/>
          </a:xfrm>
          <a:prstGeom prst="rect">
            <a:avLst/>
          </a:prstGeom>
          <a:solidFill>
            <a:schemeClr val="accent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1" name="Google Shape;10161;p214"/>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2" name="Google Shape;10162;p214"/>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3" name="Google Shape;10163;p214"/>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_Blue Left">
  <p:cSld name="3 Content Rectangles_Blue Left">
    <p:spTree>
      <p:nvGrpSpPr>
        <p:cNvPr id="10164" name="Shape 10164"/>
        <p:cNvGrpSpPr/>
        <p:nvPr/>
      </p:nvGrpSpPr>
      <p:grpSpPr>
        <a:xfrm>
          <a:off x="0" y="0"/>
          <a:ext cx="0" cy="0"/>
          <a:chOff x="0" y="0"/>
          <a:chExt cx="0" cy="0"/>
        </a:xfrm>
      </p:grpSpPr>
      <p:sp>
        <p:nvSpPr>
          <p:cNvPr id="10165" name="Google Shape;10165;p21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6" name="Google Shape;10166;p21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7" name="Google Shape;10167;p215"/>
          <p:cNvSpPr txBox="1"/>
          <p:nvPr>
            <p:ph idx="1" type="body"/>
          </p:nvPr>
        </p:nvSpPr>
        <p:spPr>
          <a:xfrm>
            <a:off x="4266028" y="1821657"/>
            <a:ext cx="365659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8" name="Google Shape;10168;p215"/>
          <p:cNvSpPr txBox="1"/>
          <p:nvPr>
            <p:ph idx="2" type="body"/>
          </p:nvPr>
        </p:nvSpPr>
        <p:spPr>
          <a:xfrm>
            <a:off x="7982899" y="1821657"/>
            <a:ext cx="365882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9" name="Google Shape;10169;p215"/>
          <p:cNvSpPr txBox="1"/>
          <p:nvPr>
            <p:ph idx="3" type="body"/>
          </p:nvPr>
        </p:nvSpPr>
        <p:spPr>
          <a:xfrm>
            <a:off x="0" y="1821657"/>
            <a:ext cx="3656595"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0" name="Google Shape;10170;p215"/>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_Blue Left">
  <p:cSld name="5 Content Rectangles_Blue Left">
    <p:spTree>
      <p:nvGrpSpPr>
        <p:cNvPr id="10171" name="Shape 10171"/>
        <p:cNvGrpSpPr/>
        <p:nvPr/>
      </p:nvGrpSpPr>
      <p:grpSpPr>
        <a:xfrm>
          <a:off x="0" y="0"/>
          <a:ext cx="0" cy="0"/>
          <a:chOff x="0" y="0"/>
          <a:chExt cx="0" cy="0"/>
        </a:xfrm>
      </p:grpSpPr>
      <p:sp>
        <p:nvSpPr>
          <p:cNvPr id="10172" name="Google Shape;10172;p21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73" name="Google Shape;10173;p21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74" name="Google Shape;10174;p216"/>
          <p:cNvSpPr txBox="1"/>
          <p:nvPr>
            <p:ph idx="1" type="body"/>
          </p:nvPr>
        </p:nvSpPr>
        <p:spPr>
          <a:xfrm>
            <a:off x="2790353"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5" name="Google Shape;10175;p216"/>
          <p:cNvSpPr txBox="1"/>
          <p:nvPr>
            <p:ph idx="2" type="body"/>
          </p:nvPr>
        </p:nvSpPr>
        <p:spPr>
          <a:xfrm>
            <a:off x="502931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6" name="Google Shape;10176;p216"/>
          <p:cNvSpPr txBox="1"/>
          <p:nvPr>
            <p:ph idx="3" type="body"/>
          </p:nvPr>
        </p:nvSpPr>
        <p:spPr>
          <a:xfrm>
            <a:off x="7268276"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7" name="Google Shape;10177;p216"/>
          <p:cNvSpPr txBox="1"/>
          <p:nvPr>
            <p:ph idx="4" type="body"/>
          </p:nvPr>
        </p:nvSpPr>
        <p:spPr>
          <a:xfrm>
            <a:off x="9507239"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8" name="Google Shape;10178;p216"/>
          <p:cNvSpPr txBox="1"/>
          <p:nvPr>
            <p:ph idx="5" type="body"/>
          </p:nvPr>
        </p:nvSpPr>
        <p:spPr>
          <a:xfrm>
            <a:off x="1" y="1821657"/>
            <a:ext cx="2134487" cy="3670101"/>
          </a:xfrm>
          <a:prstGeom prst="rect">
            <a:avLst/>
          </a:prstGeom>
          <a:solidFill>
            <a:schemeClr val="dk1"/>
          </a:solidFill>
          <a:ln>
            <a:noFill/>
          </a:ln>
        </p:spPr>
        <p:txBody>
          <a:bodyPr anchorCtr="0" anchor="t" bIns="182875" lIns="228600"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9" name="Google Shape;10179;p216"/>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10180" name="Shape 10180"/>
        <p:cNvGrpSpPr/>
        <p:nvPr/>
      </p:nvGrpSpPr>
      <p:grpSpPr>
        <a:xfrm>
          <a:off x="0" y="0"/>
          <a:ext cx="0" cy="0"/>
          <a:chOff x="0" y="0"/>
          <a:chExt cx="0" cy="0"/>
        </a:xfrm>
      </p:grpSpPr>
      <p:sp>
        <p:nvSpPr>
          <p:cNvPr id="10181" name="Google Shape;10181;p21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82" name="Google Shape;10182;p21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83" name="Google Shape;10183;p217"/>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White">
  <p:cSld name="Title Only_White">
    <p:bg>
      <p:bgPr>
        <a:solidFill>
          <a:srgbClr val="FFFFFF"/>
        </a:solidFill>
      </p:bgPr>
    </p:bg>
    <p:spTree>
      <p:nvGrpSpPr>
        <p:cNvPr id="10184" name="Shape 10184"/>
        <p:cNvGrpSpPr/>
        <p:nvPr/>
      </p:nvGrpSpPr>
      <p:grpSpPr>
        <a:xfrm>
          <a:off x="0" y="0"/>
          <a:ext cx="0" cy="0"/>
          <a:chOff x="0" y="0"/>
          <a:chExt cx="0" cy="0"/>
        </a:xfrm>
      </p:grpSpPr>
      <p:sp>
        <p:nvSpPr>
          <p:cNvPr id="10185" name="Google Shape;10185;p21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86" name="Google Shape;10186;p218"/>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87" name="Google Shape;10187;p218"/>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mo">
  <p:cSld name="Demo">
    <p:bg>
      <p:bgPr>
        <a:blipFill>
          <a:blip r:embed="rId2">
            <a:alphaModFix/>
          </a:blip>
          <a:stretch>
            <a:fillRect/>
          </a:stretch>
        </a:blipFill>
      </p:bgPr>
    </p:bg>
    <p:spTree>
      <p:nvGrpSpPr>
        <p:cNvPr id="10188" name="Shape 10188"/>
        <p:cNvGrpSpPr/>
        <p:nvPr/>
      </p:nvGrpSpPr>
      <p:grpSpPr>
        <a:xfrm>
          <a:off x="0" y="0"/>
          <a:ext cx="0" cy="0"/>
          <a:chOff x="0" y="0"/>
          <a:chExt cx="0" cy="0"/>
        </a:xfrm>
      </p:grpSpPr>
      <p:sp>
        <p:nvSpPr>
          <p:cNvPr id="10189" name="Google Shape;10189;p219"/>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90" name="Google Shape;10190;p21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91" name="Google Shape;10191;p219"/>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2" name="Google Shape;10192;p219"/>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DEMO</a:t>
            </a:r>
            <a:endParaRPr sz="2400">
              <a:solidFill>
                <a:schemeClr val="dk1"/>
              </a:solidFill>
              <a:latin typeface="Arial"/>
              <a:ea typeface="Arial"/>
              <a:cs typeface="Arial"/>
              <a:sym typeface="Arial"/>
            </a:endParaRPr>
          </a:p>
        </p:txBody>
      </p:sp>
      <p:grpSp>
        <p:nvGrpSpPr>
          <p:cNvPr id="10193" name="Google Shape;10193;p219"/>
          <p:cNvGrpSpPr/>
          <p:nvPr/>
        </p:nvGrpSpPr>
        <p:grpSpPr>
          <a:xfrm>
            <a:off x="5908918" y="1504193"/>
            <a:ext cx="374165" cy="325895"/>
            <a:chOff x="9439275" y="6796088"/>
            <a:chExt cx="639763" cy="557212"/>
          </a:xfrm>
        </p:grpSpPr>
        <p:sp>
          <p:nvSpPr>
            <p:cNvPr id="10194" name="Google Shape;10194;p219"/>
            <p:cNvSpPr/>
            <p:nvPr/>
          </p:nvSpPr>
          <p:spPr>
            <a:xfrm>
              <a:off x="9737725" y="7158038"/>
              <a:ext cx="150813" cy="195262"/>
            </a:xfrm>
            <a:custGeom>
              <a:rect b="b" l="l" r="r" t="t"/>
              <a:pathLst>
                <a:path extrusionOk="0" h="67" w="52">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95" name="Google Shape;10195;p219"/>
            <p:cNvSpPr/>
            <p:nvPr/>
          </p:nvSpPr>
          <p:spPr>
            <a:xfrm>
              <a:off x="9439275" y="6796088"/>
              <a:ext cx="639763" cy="476250"/>
            </a:xfrm>
            <a:custGeom>
              <a:rect b="b" l="l" r="r" t="t"/>
              <a:pathLst>
                <a:path extrusionOk="0" h="164" w="221">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196" name="Google Shape;10196;p219"/>
          <p:cNvSpPr txBox="1"/>
          <p:nvPr/>
        </p:nvSpPr>
        <p:spPr>
          <a:xfrm>
            <a:off x="2432792" y="1026705"/>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nnouncing">
  <p:cSld name="Announcing">
    <p:bg>
      <p:bgPr>
        <a:blipFill>
          <a:blip r:embed="rId2">
            <a:alphaModFix/>
          </a:blip>
          <a:stretch>
            <a:fillRect/>
          </a:stretch>
        </a:blipFill>
      </p:bgPr>
    </p:bg>
    <p:spTree>
      <p:nvGrpSpPr>
        <p:cNvPr id="10197" name="Shape 10197"/>
        <p:cNvGrpSpPr/>
        <p:nvPr/>
      </p:nvGrpSpPr>
      <p:grpSpPr>
        <a:xfrm>
          <a:off x="0" y="0"/>
          <a:ext cx="0" cy="0"/>
          <a:chOff x="0" y="0"/>
          <a:chExt cx="0" cy="0"/>
        </a:xfrm>
      </p:grpSpPr>
      <p:sp>
        <p:nvSpPr>
          <p:cNvPr id="10198" name="Google Shape;10198;p220"/>
          <p:cNvSpPr txBox="1"/>
          <p:nvPr>
            <p:ph type="title"/>
          </p:nvPr>
        </p:nvSpPr>
        <p:spPr>
          <a:xfrm>
            <a:off x="550801" y="2918876"/>
            <a:ext cx="11090401"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99" name="Google Shape;10199;p22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grpSp>
        <p:nvGrpSpPr>
          <p:cNvPr id="10200" name="Google Shape;10200;p220"/>
          <p:cNvGrpSpPr/>
          <p:nvPr/>
        </p:nvGrpSpPr>
        <p:grpSpPr>
          <a:xfrm>
            <a:off x="5907990" y="1504191"/>
            <a:ext cx="376021" cy="273901"/>
            <a:chOff x="12003088" y="6784975"/>
            <a:chExt cx="642937" cy="468313"/>
          </a:xfrm>
        </p:grpSpPr>
        <p:sp>
          <p:nvSpPr>
            <p:cNvPr id="10201" name="Google Shape;10201;p220"/>
            <p:cNvSpPr/>
            <p:nvPr/>
          </p:nvSpPr>
          <p:spPr>
            <a:xfrm>
              <a:off x="12058650" y="6784975"/>
              <a:ext cx="587375" cy="442913"/>
            </a:xfrm>
            <a:custGeom>
              <a:rect b="b" l="l" r="r" t="t"/>
              <a:pathLst>
                <a:path extrusionOk="0" h="152" w="203">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02" name="Google Shape;10202;p220"/>
            <p:cNvSpPr/>
            <p:nvPr/>
          </p:nvSpPr>
          <p:spPr>
            <a:xfrm>
              <a:off x="12003088" y="6869113"/>
              <a:ext cx="87312" cy="276225"/>
            </a:xfrm>
            <a:custGeom>
              <a:rect b="b" l="l" r="r" t="t"/>
              <a:pathLst>
                <a:path extrusionOk="0" h="95" w="3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03" name="Google Shape;10203;p220"/>
            <p:cNvSpPr/>
            <p:nvPr/>
          </p:nvSpPr>
          <p:spPr>
            <a:xfrm>
              <a:off x="12084050" y="7096125"/>
              <a:ext cx="252412" cy="157163"/>
            </a:xfrm>
            <a:custGeom>
              <a:rect b="b" l="l" r="r" t="t"/>
              <a:pathLst>
                <a:path extrusionOk="0" h="54" w="87">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204" name="Google Shape;10204;p220"/>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ANNOUNCING</a:t>
            </a:r>
            <a:endParaRPr sz="2400">
              <a:solidFill>
                <a:schemeClr val="dk1"/>
              </a:solidFill>
              <a:latin typeface="Arial"/>
              <a:ea typeface="Arial"/>
              <a:cs typeface="Arial"/>
              <a:sym typeface="Arial"/>
            </a:endParaRPr>
          </a:p>
        </p:txBody>
      </p:sp>
      <p:sp>
        <p:nvSpPr>
          <p:cNvPr id="10205" name="Google Shape;10205;p220"/>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o">
  <p:cSld name="Video">
    <p:bg>
      <p:bgPr>
        <a:blipFill>
          <a:blip r:embed="rId2">
            <a:alphaModFix/>
          </a:blip>
          <a:stretch>
            <a:fillRect/>
          </a:stretch>
        </a:blipFill>
      </p:bgPr>
    </p:bg>
    <p:spTree>
      <p:nvGrpSpPr>
        <p:cNvPr id="10206" name="Shape 10206"/>
        <p:cNvGrpSpPr/>
        <p:nvPr/>
      </p:nvGrpSpPr>
      <p:grpSpPr>
        <a:xfrm>
          <a:off x="0" y="0"/>
          <a:ext cx="0" cy="0"/>
          <a:chOff x="0" y="0"/>
          <a:chExt cx="0" cy="0"/>
        </a:xfrm>
      </p:grpSpPr>
      <p:sp>
        <p:nvSpPr>
          <p:cNvPr id="10207" name="Google Shape;10207;p221"/>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08" name="Google Shape;10208;p22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09" name="Google Shape;10209;p221"/>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VIDEO</a:t>
            </a:r>
            <a:endParaRPr sz="2400">
              <a:solidFill>
                <a:schemeClr val="dk1"/>
              </a:solidFill>
              <a:latin typeface="Arial"/>
              <a:ea typeface="Arial"/>
              <a:cs typeface="Arial"/>
              <a:sym typeface="Arial"/>
            </a:endParaRPr>
          </a:p>
        </p:txBody>
      </p:sp>
      <p:grpSp>
        <p:nvGrpSpPr>
          <p:cNvPr id="10210" name="Google Shape;10210;p221"/>
          <p:cNvGrpSpPr/>
          <p:nvPr/>
        </p:nvGrpSpPr>
        <p:grpSpPr>
          <a:xfrm>
            <a:off x="5879620" y="1502205"/>
            <a:ext cx="432761" cy="264616"/>
            <a:chOff x="7391400" y="6900863"/>
            <a:chExt cx="804863" cy="492125"/>
          </a:xfrm>
        </p:grpSpPr>
        <p:sp>
          <p:nvSpPr>
            <p:cNvPr id="10211" name="Google Shape;10211;p221"/>
            <p:cNvSpPr/>
            <p:nvPr/>
          </p:nvSpPr>
          <p:spPr>
            <a:xfrm>
              <a:off x="7391400" y="6900863"/>
              <a:ext cx="617538" cy="492125"/>
            </a:xfrm>
            <a:custGeom>
              <a:rect b="b" l="l" r="r" t="t"/>
              <a:pathLst>
                <a:path extrusionOk="0" h="170" w="214">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12" name="Google Shape;10212;p221"/>
            <p:cNvSpPr/>
            <p:nvPr/>
          </p:nvSpPr>
          <p:spPr>
            <a:xfrm>
              <a:off x="7977188" y="6943726"/>
              <a:ext cx="219075" cy="406400"/>
            </a:xfrm>
            <a:custGeom>
              <a:rect b="b" l="l" r="r" t="t"/>
              <a:pathLst>
                <a:path extrusionOk="0" h="140" w="76">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213" name="Google Shape;10213;p221"/>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amp;A">
  <p:cSld name="Q&amp;A">
    <p:bg>
      <p:bgPr>
        <a:blipFill>
          <a:blip r:embed="rId2">
            <a:alphaModFix/>
          </a:blip>
          <a:stretch>
            <a:fillRect/>
          </a:stretch>
        </a:blipFill>
      </p:bgPr>
    </p:bg>
    <p:spTree>
      <p:nvGrpSpPr>
        <p:cNvPr id="10214" name="Shape 10214"/>
        <p:cNvGrpSpPr/>
        <p:nvPr/>
      </p:nvGrpSpPr>
      <p:grpSpPr>
        <a:xfrm>
          <a:off x="0" y="0"/>
          <a:ext cx="0" cy="0"/>
          <a:chOff x="0" y="0"/>
          <a:chExt cx="0" cy="0"/>
        </a:xfrm>
      </p:grpSpPr>
      <p:sp>
        <p:nvSpPr>
          <p:cNvPr id="10215" name="Google Shape;10215;p222"/>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16" name="Google Shape;10216;p22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7" name="Google Shape;10217;p222"/>
          <p:cNvSpPr txBox="1"/>
          <p:nvPr/>
        </p:nvSpPr>
        <p:spPr>
          <a:xfrm>
            <a:off x="1354297" y="1808529"/>
            <a:ext cx="9483408" cy="41821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687"/>
              <a:buFont typeface="Arial"/>
              <a:buNone/>
            </a:pPr>
            <a:r>
              <a:rPr b="0" i="0" lang="en" sz="2249" u="none" cap="none" strike="noStrike">
                <a:solidFill>
                  <a:schemeClr val="accent5"/>
                </a:solidFill>
                <a:latin typeface="Calibri"/>
                <a:ea typeface="Calibri"/>
                <a:cs typeface="Calibri"/>
                <a:sym typeface="Calibri"/>
              </a:rPr>
              <a:t>Q&amp;A</a:t>
            </a:r>
            <a:endParaRPr sz="2400">
              <a:solidFill>
                <a:schemeClr val="dk1"/>
              </a:solidFill>
              <a:latin typeface="Arial"/>
              <a:ea typeface="Arial"/>
              <a:cs typeface="Arial"/>
              <a:sym typeface="Arial"/>
            </a:endParaRPr>
          </a:p>
        </p:txBody>
      </p:sp>
      <p:grpSp>
        <p:nvGrpSpPr>
          <p:cNvPr id="10218" name="Google Shape;10218;p222"/>
          <p:cNvGrpSpPr/>
          <p:nvPr/>
        </p:nvGrpSpPr>
        <p:grpSpPr>
          <a:xfrm>
            <a:off x="5879620" y="1477513"/>
            <a:ext cx="432761" cy="349095"/>
            <a:chOff x="3017838" y="2587625"/>
            <a:chExt cx="812801" cy="655638"/>
          </a:xfrm>
        </p:grpSpPr>
        <p:sp>
          <p:nvSpPr>
            <p:cNvPr id="10219" name="Google Shape;10219;p222"/>
            <p:cNvSpPr/>
            <p:nvPr/>
          </p:nvSpPr>
          <p:spPr>
            <a:xfrm>
              <a:off x="3292476" y="2728913"/>
              <a:ext cx="538163" cy="514350"/>
            </a:xfrm>
            <a:custGeom>
              <a:rect b="b" l="l" r="r" t="t"/>
              <a:pathLst>
                <a:path extrusionOk="0" h="178" w="186">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20" name="Google Shape;10220;p222"/>
            <p:cNvSpPr/>
            <p:nvPr/>
          </p:nvSpPr>
          <p:spPr>
            <a:xfrm>
              <a:off x="3017838" y="2587625"/>
              <a:ext cx="450850" cy="433388"/>
            </a:xfrm>
            <a:custGeom>
              <a:rect b="b" l="l" r="r" t="t"/>
              <a:pathLst>
                <a:path extrusionOk="0" h="150" w="156">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chemeClr val="accent5"/>
                </a:solidFill>
                <a:latin typeface="Arial"/>
                <a:ea typeface="Arial"/>
                <a:cs typeface="Arial"/>
                <a:sym typeface="Arial"/>
              </a:endParaRPr>
            </a:p>
          </p:txBody>
        </p:sp>
      </p:grpSp>
      <p:sp>
        <p:nvSpPr>
          <p:cNvPr id="10221" name="Google Shape;10221;p222"/>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2110" name="Shape 2110"/>
        <p:cNvGrpSpPr/>
        <p:nvPr/>
      </p:nvGrpSpPr>
      <p:grpSpPr>
        <a:xfrm>
          <a:off x="0" y="0"/>
          <a:ext cx="0" cy="0"/>
          <a:chOff x="0" y="0"/>
          <a:chExt cx="0" cy="0"/>
        </a:xfrm>
      </p:grpSpPr>
      <p:sp>
        <p:nvSpPr>
          <p:cNvPr id="2111" name="Google Shape;2111;p52"/>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12" name="Google Shape;2112;p52"/>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13" name="Google Shape;2113;p52"/>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14" name="Google Shape;2114;p52"/>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15" name="Google Shape;2115;p5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16" name="Google Shape;2116;p52"/>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17" name="Google Shape;2117;p52"/>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2118" name="Google Shape;2118;p52"/>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2119" name="Google Shape;2119;p52"/>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2120" name="Google Shape;2120;p52"/>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2121" name="Google Shape;2121;p52"/>
          <p:cNvGrpSpPr/>
          <p:nvPr/>
        </p:nvGrpSpPr>
        <p:grpSpPr>
          <a:xfrm>
            <a:off x="10721565" y="6371462"/>
            <a:ext cx="797703" cy="227212"/>
            <a:chOff x="238125" y="1822850"/>
            <a:chExt cx="7080200" cy="2016675"/>
          </a:xfrm>
        </p:grpSpPr>
        <p:sp>
          <p:nvSpPr>
            <p:cNvPr id="2122" name="Google Shape;2122;p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23" name="Google Shape;2123;p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24" name="Google Shape;2124;p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25" name="Google Shape;2125;p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26" name="Google Shape;2126;p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27" name="Google Shape;2127;p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28" name="Google Shape;2128;p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2129" name="Google Shape;2129;p52"/>
          <p:cNvGrpSpPr/>
          <p:nvPr/>
        </p:nvGrpSpPr>
        <p:grpSpPr>
          <a:xfrm>
            <a:off x="9906077" y="364"/>
            <a:ext cx="2286329" cy="2285291"/>
            <a:chOff x="1189450" y="238125"/>
            <a:chExt cx="5177375" cy="5175025"/>
          </a:xfrm>
        </p:grpSpPr>
        <p:sp>
          <p:nvSpPr>
            <p:cNvPr id="2130" name="Google Shape;2130;p5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1" name="Google Shape;2131;p5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2" name="Google Shape;2132;p5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3" name="Google Shape;2133;p5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4" name="Google Shape;2134;p5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5" name="Google Shape;2135;p5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6" name="Google Shape;2136;p5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7" name="Google Shape;2137;p5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8" name="Google Shape;2138;p5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39" name="Google Shape;2139;p5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0" name="Google Shape;2140;p5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1" name="Google Shape;2141;p5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2" name="Google Shape;2142;p5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3" name="Google Shape;2143;p5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4" name="Google Shape;2144;p5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5" name="Google Shape;2145;p5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6" name="Google Shape;2146;p5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7" name="Google Shape;2147;p5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8" name="Google Shape;2148;p5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49" name="Google Shape;2149;p5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0" name="Google Shape;2150;p5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1" name="Google Shape;2151;p5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2" name="Google Shape;2152;p5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3" name="Google Shape;2153;p5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4" name="Google Shape;2154;p5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5" name="Google Shape;2155;p5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6" name="Google Shape;2156;p5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7" name="Google Shape;2157;p5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8" name="Google Shape;2158;p5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59" name="Google Shape;2159;p5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0" name="Google Shape;2160;p5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1" name="Google Shape;2161;p5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2" name="Google Shape;2162;p5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3" name="Google Shape;2163;p5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4" name="Google Shape;2164;p5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5" name="Google Shape;2165;p5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6" name="Google Shape;2166;p5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7" name="Google Shape;2167;p5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8" name="Google Shape;2168;p5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69" name="Google Shape;2169;p5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0" name="Google Shape;2170;p5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1" name="Google Shape;2171;p5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2" name="Google Shape;2172;p5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3" name="Google Shape;2173;p5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4" name="Google Shape;2174;p5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5" name="Google Shape;2175;p5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6" name="Google Shape;2176;p5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7" name="Google Shape;2177;p5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8" name="Google Shape;2178;p5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79" name="Google Shape;2179;p5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0" name="Google Shape;2180;p5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1" name="Google Shape;2181;p5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2" name="Google Shape;2182;p5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3" name="Google Shape;2183;p5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4" name="Google Shape;2184;p5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5" name="Google Shape;2185;p5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6" name="Google Shape;2186;p5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7" name="Google Shape;2187;p5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8" name="Google Shape;2188;p5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89" name="Google Shape;2189;p5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0" name="Google Shape;2190;p5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1" name="Google Shape;2191;p5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2" name="Google Shape;2192;p5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3" name="Google Shape;2193;p5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4" name="Google Shape;2194;p5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5" name="Google Shape;2195;p5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6" name="Google Shape;2196;p5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7" name="Google Shape;2197;p5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8" name="Google Shape;2198;p5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199" name="Google Shape;2199;p5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0" name="Google Shape;2200;p5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1" name="Google Shape;2201;p5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2" name="Google Shape;2202;p5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3" name="Google Shape;2203;p5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4" name="Google Shape;2204;p5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5" name="Google Shape;2205;p5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6" name="Google Shape;2206;p5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7" name="Google Shape;2207;p5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8" name="Google Shape;2208;p5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09" name="Google Shape;2209;p5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0" name="Google Shape;2210;p5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1" name="Google Shape;2211;p5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2" name="Google Shape;2212;p5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3" name="Google Shape;2213;p5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4" name="Google Shape;2214;p5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5" name="Google Shape;2215;p5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6" name="Google Shape;2216;p5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7" name="Google Shape;2217;p5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8" name="Google Shape;2218;p5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19" name="Google Shape;2219;p5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0" name="Google Shape;2220;p5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1" name="Google Shape;2221;p5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2" name="Google Shape;2222;p5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3" name="Google Shape;2223;p5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4" name="Google Shape;2224;p5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5" name="Google Shape;2225;p5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6" name="Google Shape;2226;p5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7" name="Google Shape;2227;p5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8" name="Google Shape;2228;p5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29" name="Google Shape;2229;p5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0" name="Google Shape;2230;p5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1" name="Google Shape;2231;p5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2" name="Google Shape;2232;p5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3" name="Google Shape;2233;p5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4" name="Google Shape;2234;p5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5" name="Google Shape;2235;p5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6" name="Google Shape;2236;p5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7" name="Google Shape;2237;p5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8" name="Google Shape;2238;p5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39" name="Google Shape;2239;p5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0" name="Google Shape;2240;p5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1" name="Google Shape;2241;p5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2" name="Google Shape;2242;p5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3" name="Google Shape;2243;p5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4" name="Google Shape;2244;p5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5" name="Google Shape;2245;p5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6" name="Google Shape;2246;p5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7" name="Google Shape;2247;p5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8" name="Google Shape;2248;p5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49" name="Google Shape;2249;p5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0" name="Google Shape;2250;p5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1" name="Google Shape;2251;p5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2" name="Google Shape;2252;p5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3" name="Google Shape;2253;p5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4" name="Google Shape;2254;p5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5" name="Google Shape;2255;p5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6" name="Google Shape;2256;p5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7" name="Google Shape;2257;p5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8" name="Google Shape;2258;p5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59" name="Google Shape;2259;p5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0" name="Google Shape;2260;p5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1" name="Google Shape;2261;p5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2" name="Google Shape;2262;p5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3" name="Google Shape;2263;p5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4" name="Google Shape;2264;p5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5" name="Google Shape;2265;p5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6" name="Google Shape;2266;p5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7" name="Google Shape;2267;p5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8" name="Google Shape;2268;p5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69" name="Google Shape;2269;p5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0" name="Google Shape;2270;p5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1" name="Google Shape;2271;p5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2" name="Google Shape;2272;p5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3" name="Google Shape;2273;p5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4" name="Google Shape;2274;p5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5" name="Google Shape;2275;p5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6" name="Google Shape;2276;p5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7" name="Google Shape;2277;p5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8" name="Google Shape;2278;p5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79" name="Google Shape;2279;p5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0" name="Google Shape;2280;p5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1" name="Google Shape;2281;p5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2" name="Google Shape;2282;p5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3" name="Google Shape;2283;p5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4" name="Google Shape;2284;p5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5" name="Google Shape;2285;p5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6" name="Google Shape;2286;p5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7" name="Google Shape;2287;p5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8" name="Google Shape;2288;p5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89" name="Google Shape;2289;p5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0" name="Google Shape;2290;p5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1" name="Google Shape;2291;p5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2" name="Google Shape;2292;p5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3" name="Google Shape;2293;p5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4" name="Google Shape;2294;p5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5" name="Google Shape;2295;p5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6" name="Google Shape;2296;p5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7" name="Google Shape;2297;p5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8" name="Google Shape;2298;p5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299" name="Google Shape;2299;p5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0" name="Google Shape;2300;p5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1" name="Google Shape;2301;p5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2" name="Google Shape;2302;p5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3" name="Google Shape;2303;p5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4" name="Google Shape;2304;p5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5" name="Google Shape;2305;p5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6" name="Google Shape;2306;p5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7" name="Google Shape;2307;p5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8" name="Google Shape;2308;p5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09" name="Google Shape;2309;p5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0" name="Google Shape;2310;p5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1" name="Google Shape;2311;p5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2" name="Google Shape;2312;p5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3" name="Google Shape;2313;p5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4" name="Google Shape;2314;p5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5" name="Google Shape;2315;p5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6" name="Google Shape;2316;p5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7" name="Google Shape;2317;p5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8" name="Google Shape;2318;p5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19" name="Google Shape;2319;p5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0" name="Google Shape;2320;p5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1" name="Google Shape;2321;p5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2" name="Google Shape;2322;p5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3" name="Google Shape;2323;p5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4" name="Google Shape;2324;p5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5" name="Google Shape;2325;p5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6" name="Google Shape;2326;p5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7" name="Google Shape;2327;p5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8" name="Google Shape;2328;p5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29" name="Google Shape;2329;p5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0" name="Google Shape;2330;p5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1" name="Google Shape;2331;p5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2" name="Google Shape;2332;p5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3" name="Google Shape;2333;p5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4" name="Google Shape;2334;p5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5" name="Google Shape;2335;p5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6" name="Google Shape;2336;p5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7" name="Google Shape;2337;p5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8" name="Google Shape;2338;p5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39" name="Google Shape;2339;p5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0" name="Google Shape;2340;p5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1" name="Google Shape;2341;p5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2" name="Google Shape;2342;p5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3" name="Google Shape;2343;p5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4" name="Google Shape;2344;p5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5" name="Google Shape;2345;p5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6" name="Google Shape;2346;p5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7" name="Google Shape;2347;p5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8" name="Google Shape;2348;p5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49" name="Google Shape;2349;p5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0" name="Google Shape;2350;p5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1" name="Google Shape;2351;p5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2" name="Google Shape;2352;p5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3" name="Google Shape;2353;p5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4" name="Google Shape;2354;p5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5" name="Google Shape;2355;p5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6" name="Google Shape;2356;p5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7" name="Google Shape;2357;p5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8" name="Google Shape;2358;p5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59" name="Google Shape;2359;p5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0" name="Google Shape;2360;p5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1" name="Google Shape;2361;p5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2" name="Google Shape;2362;p5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3" name="Google Shape;2363;p5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4" name="Google Shape;2364;p5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5" name="Google Shape;2365;p5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6" name="Google Shape;2366;p5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7" name="Google Shape;2367;p5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8" name="Google Shape;2368;p5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69" name="Google Shape;2369;p5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0" name="Google Shape;2370;p5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1" name="Google Shape;2371;p5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2" name="Google Shape;2372;p5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3" name="Google Shape;2373;p5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4" name="Google Shape;2374;p5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5" name="Google Shape;2375;p5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6" name="Google Shape;2376;p5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7" name="Google Shape;2377;p5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8" name="Google Shape;2378;p5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79" name="Google Shape;2379;p5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0" name="Google Shape;2380;p5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1" name="Google Shape;2381;p5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2" name="Google Shape;2382;p5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3" name="Google Shape;2383;p5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4" name="Google Shape;2384;p5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5" name="Google Shape;2385;p5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6" name="Google Shape;2386;p5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7" name="Google Shape;2387;p5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8" name="Google Shape;2388;p5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89" name="Google Shape;2389;p5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0" name="Google Shape;2390;p5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1" name="Google Shape;2391;p5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2" name="Google Shape;2392;p5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3" name="Google Shape;2393;p5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4" name="Google Shape;2394;p5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5" name="Google Shape;2395;p5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6" name="Google Shape;2396;p5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7" name="Google Shape;2397;p5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8" name="Google Shape;2398;p5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399" name="Google Shape;2399;p5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0" name="Google Shape;2400;p5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1" name="Google Shape;2401;p5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2" name="Google Shape;2402;p5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3" name="Google Shape;2403;p5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4" name="Google Shape;2404;p5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5" name="Google Shape;2405;p5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6" name="Google Shape;2406;p5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7" name="Google Shape;2407;p5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8" name="Google Shape;2408;p5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09" name="Google Shape;2409;p5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0" name="Google Shape;2410;p5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1" name="Google Shape;2411;p5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2" name="Google Shape;2412;p5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3" name="Google Shape;2413;p5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4" name="Google Shape;2414;p5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5" name="Google Shape;2415;p5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6" name="Google Shape;2416;p5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7" name="Google Shape;2417;p5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8" name="Google Shape;2418;p5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19" name="Google Shape;2419;p5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0" name="Google Shape;2420;p5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1" name="Google Shape;2421;p5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2" name="Google Shape;2422;p5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3" name="Google Shape;2423;p5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4" name="Google Shape;2424;p5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5" name="Google Shape;2425;p5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6" name="Google Shape;2426;p5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7" name="Google Shape;2427;p5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8" name="Google Shape;2428;p5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29" name="Google Shape;2429;p5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0" name="Google Shape;2430;p5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1" name="Google Shape;2431;p5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2" name="Google Shape;2432;p5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3" name="Google Shape;2433;p5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4" name="Google Shape;2434;p5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5" name="Google Shape;2435;p5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6" name="Google Shape;2436;p5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7" name="Google Shape;2437;p5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8" name="Google Shape;2438;p5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39" name="Google Shape;2439;p5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0" name="Google Shape;2440;p5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1" name="Google Shape;2441;p5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2" name="Google Shape;2442;p5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3" name="Google Shape;2443;p5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4" name="Google Shape;2444;p5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5" name="Google Shape;2445;p5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6" name="Google Shape;2446;p5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7" name="Google Shape;2447;p5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8" name="Google Shape;2448;p5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49" name="Google Shape;2449;p5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0" name="Google Shape;2450;p5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1" name="Google Shape;2451;p5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2" name="Google Shape;2452;p5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3" name="Google Shape;2453;p5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4" name="Google Shape;2454;p5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5" name="Google Shape;2455;p5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6" name="Google Shape;2456;p5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7" name="Google Shape;2457;p5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8" name="Google Shape;2458;p5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59" name="Google Shape;2459;p5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0" name="Google Shape;2460;p5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1" name="Google Shape;2461;p5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2" name="Google Shape;2462;p5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3" name="Google Shape;2463;p5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4" name="Google Shape;2464;p5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5" name="Google Shape;2465;p5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6" name="Google Shape;2466;p5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7" name="Google Shape;2467;p5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8" name="Google Shape;2468;p5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69" name="Google Shape;2469;p5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0" name="Google Shape;2470;p5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1" name="Google Shape;2471;p5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2" name="Google Shape;2472;p5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3" name="Google Shape;2473;p5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4" name="Google Shape;2474;p5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5" name="Google Shape;2475;p5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6" name="Google Shape;2476;p5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7" name="Google Shape;2477;p5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8" name="Google Shape;2478;p5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79" name="Google Shape;2479;p5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0" name="Google Shape;2480;p5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1" name="Google Shape;2481;p5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2" name="Google Shape;2482;p5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3" name="Google Shape;2483;p5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4" name="Google Shape;2484;p5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5" name="Google Shape;2485;p5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6" name="Google Shape;2486;p5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7" name="Google Shape;2487;p5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8" name="Google Shape;2488;p5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89" name="Google Shape;2489;p5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0" name="Google Shape;2490;p5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1" name="Google Shape;2491;p5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2" name="Google Shape;2492;p5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3" name="Google Shape;2493;p5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4" name="Google Shape;2494;p5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5" name="Google Shape;2495;p5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6" name="Google Shape;2496;p5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7" name="Google Shape;2497;p5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8" name="Google Shape;2498;p5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499" name="Google Shape;2499;p5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0" name="Google Shape;2500;p5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1" name="Google Shape;2501;p5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2" name="Google Shape;2502;p5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3" name="Google Shape;2503;p5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4" name="Google Shape;2504;p5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5" name="Google Shape;2505;p5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6" name="Google Shape;2506;p5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7" name="Google Shape;2507;p5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8" name="Google Shape;2508;p5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09" name="Google Shape;2509;p5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0" name="Google Shape;2510;p5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1" name="Google Shape;2511;p5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2" name="Google Shape;2512;p5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3" name="Google Shape;2513;p5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4" name="Google Shape;2514;p5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5" name="Google Shape;2515;p5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6" name="Google Shape;2516;p5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7" name="Google Shape;2517;p5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8" name="Google Shape;2518;p5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19" name="Google Shape;2519;p5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0" name="Google Shape;2520;p5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1" name="Google Shape;2521;p5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2" name="Google Shape;2522;p5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3" name="Google Shape;2523;p5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4" name="Google Shape;2524;p5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5" name="Google Shape;2525;p5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6" name="Google Shape;2526;p5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7" name="Google Shape;2527;p5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8" name="Google Shape;2528;p5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29" name="Google Shape;2529;p5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0" name="Google Shape;2530;p5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1" name="Google Shape;2531;p5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2" name="Google Shape;2532;p5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3" name="Google Shape;2533;p5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4" name="Google Shape;2534;p5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5" name="Google Shape;2535;p5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6" name="Google Shape;2536;p5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7" name="Google Shape;2537;p5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8" name="Google Shape;2538;p5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39" name="Google Shape;2539;p5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0" name="Google Shape;2540;p5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1" name="Google Shape;2541;p5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2" name="Google Shape;2542;p5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3" name="Google Shape;2543;p5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4" name="Google Shape;2544;p5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5" name="Google Shape;2545;p5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6" name="Google Shape;2546;p5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7" name="Google Shape;2547;p5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8" name="Google Shape;2548;p5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49" name="Google Shape;2549;p5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0" name="Google Shape;2550;p5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1" name="Google Shape;2551;p5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2" name="Google Shape;2552;p5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3" name="Google Shape;2553;p5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4" name="Google Shape;2554;p5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5" name="Google Shape;2555;p5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6" name="Google Shape;2556;p5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7" name="Google Shape;2557;p5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8" name="Google Shape;2558;p5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59" name="Google Shape;2559;p5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0" name="Google Shape;2560;p5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1" name="Google Shape;2561;p5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2" name="Google Shape;2562;p5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3" name="Google Shape;2563;p5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4" name="Google Shape;2564;p5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5" name="Google Shape;2565;p5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6" name="Google Shape;2566;p5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7" name="Google Shape;2567;p5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8" name="Google Shape;2568;p5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69" name="Google Shape;2569;p5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0" name="Google Shape;2570;p5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1" name="Google Shape;2571;p5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2" name="Google Shape;2572;p5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3" name="Google Shape;2573;p5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4" name="Google Shape;2574;p5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5" name="Google Shape;2575;p5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6" name="Google Shape;2576;p5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7" name="Google Shape;2577;p5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8" name="Google Shape;2578;p5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79" name="Google Shape;2579;p5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0" name="Google Shape;2580;p5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1" name="Google Shape;2581;p5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2" name="Google Shape;2582;p5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3" name="Google Shape;2583;p5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4" name="Google Shape;2584;p5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5" name="Google Shape;2585;p5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6" name="Google Shape;2586;p5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7" name="Google Shape;2587;p5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8" name="Google Shape;2588;p5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89" name="Google Shape;2589;p5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0" name="Google Shape;2590;p5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1" name="Google Shape;2591;p5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2" name="Google Shape;2592;p5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3" name="Google Shape;2593;p5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4" name="Google Shape;2594;p5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5" name="Google Shape;2595;p5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6" name="Google Shape;2596;p5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7" name="Google Shape;2597;p5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8" name="Google Shape;2598;p5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599" name="Google Shape;2599;p5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0" name="Google Shape;2600;p5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1" name="Google Shape;2601;p5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2" name="Google Shape;2602;p5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3" name="Google Shape;2603;p5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4" name="Google Shape;2604;p5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5" name="Google Shape;2605;p5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6" name="Google Shape;2606;p5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7" name="Google Shape;2607;p5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8" name="Google Shape;2608;p5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09" name="Google Shape;2609;p5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0" name="Google Shape;2610;p5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1" name="Google Shape;2611;p5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2" name="Google Shape;2612;p5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3" name="Google Shape;2613;p5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4" name="Google Shape;2614;p5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5" name="Google Shape;2615;p5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6" name="Google Shape;2616;p5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7" name="Google Shape;2617;p5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8" name="Google Shape;2618;p5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19" name="Google Shape;2619;p5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0" name="Google Shape;2620;p5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1" name="Google Shape;2621;p5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2" name="Google Shape;2622;p5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3" name="Google Shape;2623;p5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4" name="Google Shape;2624;p5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5" name="Google Shape;2625;p5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6" name="Google Shape;2626;p5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7" name="Google Shape;2627;p5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8" name="Google Shape;2628;p5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29" name="Google Shape;2629;p5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0" name="Google Shape;2630;p5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1" name="Google Shape;2631;p5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2" name="Google Shape;2632;p5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3" name="Google Shape;2633;p5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4" name="Google Shape;2634;p5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5" name="Google Shape;2635;p5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6" name="Google Shape;2636;p5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7" name="Google Shape;2637;p5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8" name="Google Shape;2638;p5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39" name="Google Shape;2639;p5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0" name="Google Shape;2640;p5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1" name="Google Shape;2641;p5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2" name="Google Shape;2642;p5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3" name="Google Shape;2643;p5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4" name="Google Shape;2644;p5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5" name="Google Shape;2645;p5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6" name="Google Shape;2646;p5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7" name="Google Shape;2647;p5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8" name="Google Shape;2648;p5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49" name="Google Shape;2649;p5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0" name="Google Shape;2650;p5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1" name="Google Shape;2651;p5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2" name="Google Shape;2652;p5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3" name="Google Shape;2653;p5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4" name="Google Shape;2654;p5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5" name="Google Shape;2655;p5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6" name="Google Shape;2656;p5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7" name="Google Shape;2657;p5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8" name="Google Shape;2658;p5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59" name="Google Shape;2659;p5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0" name="Google Shape;2660;p5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1" name="Google Shape;2661;p5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2" name="Google Shape;2662;p5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3" name="Google Shape;2663;p5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4" name="Google Shape;2664;p5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5" name="Google Shape;2665;p5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6" name="Google Shape;2666;p5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7" name="Google Shape;2667;p5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8" name="Google Shape;2668;p5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69" name="Google Shape;2669;p5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0" name="Google Shape;2670;p5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1" name="Google Shape;2671;p5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2" name="Google Shape;2672;p5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3" name="Google Shape;2673;p5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4" name="Google Shape;2674;p5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5" name="Google Shape;2675;p5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6" name="Google Shape;2676;p5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7" name="Google Shape;2677;p5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8" name="Google Shape;2678;p5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79" name="Google Shape;2679;p5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0" name="Google Shape;2680;p5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1" name="Google Shape;2681;p5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2" name="Google Shape;2682;p5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3" name="Google Shape;2683;p5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4" name="Google Shape;2684;p5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5" name="Google Shape;2685;p5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6" name="Google Shape;2686;p5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7" name="Google Shape;2687;p5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8" name="Google Shape;2688;p5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89" name="Google Shape;2689;p5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90" name="Google Shape;2690;p5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91" name="Google Shape;2691;p5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92" name="Google Shape;2692;p5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93" name="Google Shape;2693;p5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94" name="Google Shape;2694;p5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95" name="Google Shape;2695;p5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96" name="Google Shape;2696;p5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697" name="Google Shape;2697;p5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2698" name="Google Shape;2698;p52"/>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cial Custom">
  <p:cSld name="Special Custom">
    <p:bg>
      <p:bgPr>
        <a:blipFill>
          <a:blip r:embed="rId2">
            <a:alphaModFix/>
          </a:blip>
          <a:stretch>
            <a:fillRect/>
          </a:stretch>
        </a:blipFill>
      </p:bgPr>
    </p:bg>
    <p:spTree>
      <p:nvGrpSpPr>
        <p:cNvPr id="10222" name="Shape 10222"/>
        <p:cNvGrpSpPr/>
        <p:nvPr/>
      </p:nvGrpSpPr>
      <p:grpSpPr>
        <a:xfrm>
          <a:off x="0" y="0"/>
          <a:ext cx="0" cy="0"/>
          <a:chOff x="0" y="0"/>
          <a:chExt cx="0" cy="0"/>
        </a:xfrm>
      </p:grpSpPr>
      <p:sp>
        <p:nvSpPr>
          <p:cNvPr id="10223" name="Google Shape;10223;p223"/>
          <p:cNvSpPr txBox="1"/>
          <p:nvPr>
            <p:ph type="title"/>
          </p:nvPr>
        </p:nvSpPr>
        <p:spPr>
          <a:xfrm>
            <a:off x="550799" y="2918876"/>
            <a:ext cx="11090403" cy="670736"/>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24" name="Google Shape;10224;p22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25" name="Google Shape;10225;p223"/>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6" name="Google Shape;10226;p223"/>
          <p:cNvSpPr txBox="1"/>
          <p:nvPr>
            <p:ph idx="2" type="body"/>
          </p:nvPr>
        </p:nvSpPr>
        <p:spPr>
          <a:xfrm>
            <a:off x="550799" y="1821658"/>
            <a:ext cx="11090403" cy="367889"/>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accent5"/>
              </a:buClr>
              <a:buSzPts val="1406"/>
              <a:buFont typeface="Inter"/>
              <a:buNone/>
              <a:defRPr b="0" sz="1875" cap="none">
                <a:solidFill>
                  <a:schemeClr val="accent5"/>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7" name="Google Shape;10227;p223"/>
          <p:cNvSpPr/>
          <p:nvPr>
            <p:ph idx="3" type="pic"/>
          </p:nvPr>
        </p:nvSpPr>
        <p:spPr>
          <a:xfrm>
            <a:off x="5821331" y="1453768"/>
            <a:ext cx="539237" cy="367889"/>
          </a:xfrm>
          <a:prstGeom prst="rect">
            <a:avLst/>
          </a:prstGeom>
          <a:noFill/>
          <a:ln>
            <a:noFill/>
          </a:ln>
        </p:spPr>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blipFill>
          <a:blip r:embed="rId2">
            <a:alphaModFix/>
          </a:blip>
          <a:stretch>
            <a:fillRect/>
          </a:stretch>
        </a:blipFill>
      </p:bgPr>
    </p:bg>
    <p:spTree>
      <p:nvGrpSpPr>
        <p:cNvPr id="10228" name="Shape 10228"/>
        <p:cNvGrpSpPr/>
        <p:nvPr/>
      </p:nvGrpSpPr>
      <p:grpSpPr>
        <a:xfrm>
          <a:off x="0" y="0"/>
          <a:ext cx="0" cy="0"/>
          <a:chOff x="0" y="0"/>
          <a:chExt cx="0" cy="0"/>
        </a:xfrm>
      </p:grpSpPr>
      <p:sp>
        <p:nvSpPr>
          <p:cNvPr id="10229" name="Google Shape;10229;p22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30" name="Google Shape;10230;p224"/>
          <p:cNvSpPr/>
          <p:nvPr/>
        </p:nvSpPr>
        <p:spPr>
          <a:xfrm>
            <a:off x="392548" y="6475363"/>
            <a:ext cx="1351225" cy="281689"/>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chemeClr val="lt1"/>
              </a:buClr>
              <a:buSzPts val="1031"/>
              <a:buFont typeface="Inter Black"/>
              <a:buNone/>
            </a:pPr>
            <a:r>
              <a:rPr b="0" i="0" lang="en" sz="1031" u="none" cap="none" strike="noStrike">
                <a:solidFill>
                  <a:schemeClr val="lt1"/>
                </a:solidFill>
                <a:latin typeface="Inter Black"/>
                <a:ea typeface="Inter Black"/>
                <a:cs typeface="Inter Black"/>
                <a:sym typeface="Inter Black"/>
              </a:rPr>
              <a:t>© 2021 WEX Inc.</a:t>
            </a:r>
            <a:endParaRPr b="0" i="0" sz="1031" u="none" cap="none" strike="noStrike">
              <a:solidFill>
                <a:schemeClr val="lt1"/>
              </a:solidFill>
              <a:latin typeface="Arial"/>
              <a:ea typeface="Arial"/>
              <a:cs typeface="Arial"/>
              <a:sym typeface="Arial"/>
            </a:endParaRPr>
          </a:p>
        </p:txBody>
      </p:sp>
      <p:sp>
        <p:nvSpPr>
          <p:cNvPr id="10231" name="Google Shape;10231;p224"/>
          <p:cNvSpPr txBox="1"/>
          <p:nvPr>
            <p:ph type="ctrTitle"/>
          </p:nvPr>
        </p:nvSpPr>
        <p:spPr>
          <a:xfrm>
            <a:off x="3324515" y="1555013"/>
            <a:ext cx="5542971" cy="2611623"/>
          </a:xfrm>
          <a:prstGeom prst="rect">
            <a:avLst/>
          </a:prstGeom>
          <a:noFill/>
          <a:ln>
            <a:noFill/>
          </a:ln>
        </p:spPr>
        <p:txBody>
          <a:bodyPr anchorCtr="0" anchor="ctr" bIns="45700" lIns="91425" spcFirstLastPara="1" rIns="91425" wrap="square" tIns="45700">
            <a:noAutofit/>
          </a:bodyPr>
          <a:lstStyle>
            <a:lvl1pPr lvl="0" algn="ctr">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236" name="Shape 10236"/>
        <p:cNvGrpSpPr/>
        <p:nvPr/>
      </p:nvGrpSpPr>
      <p:grpSpPr>
        <a:xfrm>
          <a:off x="0" y="0"/>
          <a:ext cx="0" cy="0"/>
          <a:chOff x="0" y="0"/>
          <a:chExt cx="0" cy="0"/>
        </a:xfrm>
      </p:grpSpPr>
      <p:sp>
        <p:nvSpPr>
          <p:cNvPr id="10237" name="Google Shape;10237;p2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38" name="Google Shape;10238;p2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239" name="Google Shape;10239;p29"/>
          <p:cNvGrpSpPr/>
          <p:nvPr/>
        </p:nvGrpSpPr>
        <p:grpSpPr>
          <a:xfrm>
            <a:off x="10721565" y="6371462"/>
            <a:ext cx="797703" cy="227212"/>
            <a:chOff x="238125" y="1822850"/>
            <a:chExt cx="7080200" cy="2016675"/>
          </a:xfrm>
        </p:grpSpPr>
        <p:sp>
          <p:nvSpPr>
            <p:cNvPr id="10240" name="Google Shape;10240;p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1" name="Google Shape;10241;p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2" name="Google Shape;10242;p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3" name="Google Shape;10243;p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4" name="Google Shape;10244;p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5" name="Google Shape;10245;p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6" name="Google Shape;10246;p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0247" name="Google Shape;10247;p2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0248" name="Shape 10248"/>
        <p:cNvGrpSpPr/>
        <p:nvPr/>
      </p:nvGrpSpPr>
      <p:grpSpPr>
        <a:xfrm>
          <a:off x="0" y="0"/>
          <a:ext cx="0" cy="0"/>
          <a:chOff x="0" y="0"/>
          <a:chExt cx="0" cy="0"/>
        </a:xfrm>
      </p:grpSpPr>
      <p:sp>
        <p:nvSpPr>
          <p:cNvPr id="10249" name="Google Shape;10249;p3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0250" name="Shape 10250"/>
        <p:cNvGrpSpPr/>
        <p:nvPr/>
      </p:nvGrpSpPr>
      <p:grpSpPr>
        <a:xfrm>
          <a:off x="0" y="0"/>
          <a:ext cx="0" cy="0"/>
          <a:chOff x="0" y="0"/>
          <a:chExt cx="0" cy="0"/>
        </a:xfrm>
      </p:grpSpPr>
      <p:sp>
        <p:nvSpPr>
          <p:cNvPr id="10251" name="Google Shape;10251;p134"/>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52" name="Google Shape;10252;p134"/>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53" name="Google Shape;10253;p13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54" name="Google Shape;10254;p134"/>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55" name="Google Shape;10255;p134"/>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0256" name="Google Shape;10256;p13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0257" name="Shape 10257"/>
        <p:cNvGrpSpPr/>
        <p:nvPr/>
      </p:nvGrpSpPr>
      <p:grpSpPr>
        <a:xfrm>
          <a:off x="0" y="0"/>
          <a:ext cx="0" cy="0"/>
          <a:chOff x="0" y="0"/>
          <a:chExt cx="0" cy="0"/>
        </a:xfrm>
      </p:grpSpPr>
      <p:sp>
        <p:nvSpPr>
          <p:cNvPr id="10258" name="Google Shape;10258;p135"/>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59" name="Google Shape;10259;p135"/>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60" name="Google Shape;10260;p135"/>
          <p:cNvGrpSpPr/>
          <p:nvPr/>
        </p:nvGrpSpPr>
        <p:grpSpPr>
          <a:xfrm>
            <a:off x="10444159" y="6086020"/>
            <a:ext cx="1368839" cy="389891"/>
            <a:chOff x="238125" y="1822850"/>
            <a:chExt cx="7080200" cy="2016675"/>
          </a:xfrm>
        </p:grpSpPr>
        <p:sp>
          <p:nvSpPr>
            <p:cNvPr id="10261" name="Google Shape;10261;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2" name="Google Shape;10262;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3" name="Google Shape;10263;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4" name="Google Shape;10264;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5" name="Google Shape;10265;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6" name="Google Shape;10266;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7" name="Google Shape;10267;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0268" name="Shape 10268"/>
        <p:cNvGrpSpPr/>
        <p:nvPr/>
      </p:nvGrpSpPr>
      <p:grpSpPr>
        <a:xfrm>
          <a:off x="0" y="0"/>
          <a:ext cx="0" cy="0"/>
          <a:chOff x="0" y="0"/>
          <a:chExt cx="0" cy="0"/>
        </a:xfrm>
      </p:grpSpPr>
      <p:sp>
        <p:nvSpPr>
          <p:cNvPr id="10269" name="Google Shape;10269;p136"/>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0" name="Google Shape;10270;p136"/>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71" name="Google Shape;10271;p136"/>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0272" name="Google Shape;10272;p136"/>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0273" name="Shape 10273"/>
        <p:cNvGrpSpPr/>
        <p:nvPr/>
      </p:nvGrpSpPr>
      <p:grpSpPr>
        <a:xfrm>
          <a:off x="0" y="0"/>
          <a:ext cx="0" cy="0"/>
          <a:chOff x="0" y="0"/>
          <a:chExt cx="0" cy="0"/>
        </a:xfrm>
      </p:grpSpPr>
      <p:sp>
        <p:nvSpPr>
          <p:cNvPr id="10274" name="Google Shape;10274;p137"/>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75" name="Google Shape;10275;p137"/>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76" name="Google Shape;10276;p137"/>
          <p:cNvGrpSpPr/>
          <p:nvPr/>
        </p:nvGrpSpPr>
        <p:grpSpPr>
          <a:xfrm>
            <a:off x="606668" y="535880"/>
            <a:ext cx="1211187" cy="344985"/>
            <a:chOff x="238125" y="1822850"/>
            <a:chExt cx="7080200" cy="2016675"/>
          </a:xfrm>
        </p:grpSpPr>
        <p:sp>
          <p:nvSpPr>
            <p:cNvPr id="10277" name="Google Shape;10277;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8" name="Google Shape;10278;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9" name="Google Shape;10279;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0" name="Google Shape;10280;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1" name="Google Shape;10281;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2" name="Google Shape;10282;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3" name="Google Shape;10283;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284" name="Google Shape;10284;p137"/>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10285" name="Shape 10285"/>
        <p:cNvGrpSpPr/>
        <p:nvPr/>
      </p:nvGrpSpPr>
      <p:grpSpPr>
        <a:xfrm>
          <a:off x="0" y="0"/>
          <a:ext cx="0" cy="0"/>
          <a:chOff x="0" y="0"/>
          <a:chExt cx="0" cy="0"/>
        </a:xfrm>
      </p:grpSpPr>
      <p:sp>
        <p:nvSpPr>
          <p:cNvPr id="10286" name="Google Shape;10286;p13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87" name="Google Shape;10287;p13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88" name="Google Shape;10288;p138"/>
          <p:cNvGrpSpPr/>
          <p:nvPr/>
        </p:nvGrpSpPr>
        <p:grpSpPr>
          <a:xfrm>
            <a:off x="606668" y="535880"/>
            <a:ext cx="1211187" cy="344985"/>
            <a:chOff x="238125" y="1822850"/>
            <a:chExt cx="7080200" cy="2016675"/>
          </a:xfrm>
        </p:grpSpPr>
        <p:sp>
          <p:nvSpPr>
            <p:cNvPr id="10289" name="Google Shape;10289;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0" name="Google Shape;10290;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1" name="Google Shape;10291;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2" name="Google Shape;10292;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3" name="Google Shape;10293;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4" name="Google Shape;10294;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5" name="Google Shape;10295;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296" name="Google Shape;10296;p13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10297" name="Shape 10297"/>
        <p:cNvGrpSpPr/>
        <p:nvPr/>
      </p:nvGrpSpPr>
      <p:grpSpPr>
        <a:xfrm>
          <a:off x="0" y="0"/>
          <a:ext cx="0" cy="0"/>
          <a:chOff x="0" y="0"/>
          <a:chExt cx="0" cy="0"/>
        </a:xfrm>
      </p:grpSpPr>
      <p:sp>
        <p:nvSpPr>
          <p:cNvPr id="10298" name="Google Shape;10298;p139"/>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0299" name="Google Shape;10299;p139"/>
          <p:cNvGrpSpPr/>
          <p:nvPr/>
        </p:nvGrpSpPr>
        <p:grpSpPr>
          <a:xfrm>
            <a:off x="3496869" y="4783272"/>
            <a:ext cx="3170067" cy="871709"/>
            <a:chOff x="2159414" y="3486447"/>
            <a:chExt cx="2606105" cy="720500"/>
          </a:xfrm>
        </p:grpSpPr>
        <p:grpSp>
          <p:nvGrpSpPr>
            <p:cNvPr id="10300" name="Google Shape;10300;p139"/>
            <p:cNvGrpSpPr/>
            <p:nvPr/>
          </p:nvGrpSpPr>
          <p:grpSpPr>
            <a:xfrm>
              <a:off x="2159414" y="3486447"/>
              <a:ext cx="2606105" cy="49200"/>
              <a:chOff x="2159414" y="3486447"/>
              <a:chExt cx="2606105" cy="49200"/>
            </a:xfrm>
          </p:grpSpPr>
          <p:sp>
            <p:nvSpPr>
              <p:cNvPr id="10301" name="Google Shape;10301;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2" name="Google Shape;10302;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3" name="Google Shape;10303;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4" name="Google Shape;10304;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5" name="Google Shape;10305;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6" name="Google Shape;10306;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7" name="Google Shape;10307;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8" name="Google Shape;10308;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9" name="Google Shape;10309;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0" name="Google Shape;10310;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1" name="Google Shape;10311;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2" name="Google Shape;10312;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3" name="Google Shape;10313;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4" name="Google Shape;10314;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5" name="Google Shape;10315;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6" name="Google Shape;10316;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17" name="Google Shape;10317;p139"/>
            <p:cNvGrpSpPr/>
            <p:nvPr/>
          </p:nvGrpSpPr>
          <p:grpSpPr>
            <a:xfrm>
              <a:off x="2159414" y="3652838"/>
              <a:ext cx="2606105" cy="49200"/>
              <a:chOff x="2159414" y="3486447"/>
              <a:chExt cx="2606105" cy="49200"/>
            </a:xfrm>
          </p:grpSpPr>
          <p:sp>
            <p:nvSpPr>
              <p:cNvPr id="10318" name="Google Shape;10318;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9" name="Google Shape;10319;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0" name="Google Shape;10320;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1" name="Google Shape;10321;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2" name="Google Shape;10322;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3" name="Google Shape;10323;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4" name="Google Shape;10324;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5" name="Google Shape;10325;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6" name="Google Shape;10326;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7" name="Google Shape;10327;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8" name="Google Shape;10328;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9" name="Google Shape;10329;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0" name="Google Shape;10330;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1" name="Google Shape;10331;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2" name="Google Shape;10332;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3" name="Google Shape;10333;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34" name="Google Shape;10334;p139"/>
            <p:cNvGrpSpPr/>
            <p:nvPr/>
          </p:nvGrpSpPr>
          <p:grpSpPr>
            <a:xfrm>
              <a:off x="2159414" y="3819188"/>
              <a:ext cx="2606105" cy="49200"/>
              <a:chOff x="2159414" y="3486447"/>
              <a:chExt cx="2606105" cy="49200"/>
            </a:xfrm>
          </p:grpSpPr>
          <p:sp>
            <p:nvSpPr>
              <p:cNvPr id="10335" name="Google Shape;10335;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6" name="Google Shape;10336;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7" name="Google Shape;10337;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8" name="Google Shape;10338;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9" name="Google Shape;10339;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0" name="Google Shape;10340;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1" name="Google Shape;10341;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2" name="Google Shape;10342;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3" name="Google Shape;10343;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4" name="Google Shape;10344;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5" name="Google Shape;10345;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6" name="Google Shape;10346;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7" name="Google Shape;10347;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8" name="Google Shape;10348;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9" name="Google Shape;10349;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0" name="Google Shape;10350;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51" name="Google Shape;10351;p139"/>
            <p:cNvGrpSpPr/>
            <p:nvPr/>
          </p:nvGrpSpPr>
          <p:grpSpPr>
            <a:xfrm>
              <a:off x="2159414" y="3983540"/>
              <a:ext cx="2606105" cy="49200"/>
              <a:chOff x="2159414" y="3486447"/>
              <a:chExt cx="2606105" cy="49200"/>
            </a:xfrm>
          </p:grpSpPr>
          <p:sp>
            <p:nvSpPr>
              <p:cNvPr id="10352" name="Google Shape;10352;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3" name="Google Shape;10353;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4" name="Google Shape;10354;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5" name="Google Shape;10355;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6" name="Google Shape;10356;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7" name="Google Shape;10357;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8" name="Google Shape;10358;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9" name="Google Shape;10359;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0" name="Google Shape;10360;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1" name="Google Shape;10361;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2" name="Google Shape;10362;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3" name="Google Shape;10363;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4" name="Google Shape;10364;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5" name="Google Shape;10365;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6" name="Google Shape;10366;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7" name="Google Shape;10367;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68" name="Google Shape;10368;p139"/>
            <p:cNvGrpSpPr/>
            <p:nvPr/>
          </p:nvGrpSpPr>
          <p:grpSpPr>
            <a:xfrm>
              <a:off x="2159414" y="4157747"/>
              <a:ext cx="2606105" cy="49200"/>
              <a:chOff x="2159414" y="3486447"/>
              <a:chExt cx="2606105" cy="49200"/>
            </a:xfrm>
          </p:grpSpPr>
          <p:sp>
            <p:nvSpPr>
              <p:cNvPr id="10369" name="Google Shape;10369;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0" name="Google Shape;10370;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1" name="Google Shape;10371;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2" name="Google Shape;10372;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3" name="Google Shape;10373;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4" name="Google Shape;10374;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5" name="Google Shape;10375;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6" name="Google Shape;10376;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7" name="Google Shape;10377;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8" name="Google Shape;10378;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9" name="Google Shape;10379;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0" name="Google Shape;10380;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1" name="Google Shape;10381;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2" name="Google Shape;10382;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3" name="Google Shape;10383;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4" name="Google Shape;10384;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0385" name="Google Shape;10385;p139"/>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386" name="Google Shape;10386;p139"/>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387" name="Google Shape;10387;p139"/>
          <p:cNvGrpSpPr/>
          <p:nvPr/>
        </p:nvGrpSpPr>
        <p:grpSpPr>
          <a:xfrm>
            <a:off x="606668" y="535880"/>
            <a:ext cx="1211187" cy="344985"/>
            <a:chOff x="238125" y="1822850"/>
            <a:chExt cx="7080200" cy="2016675"/>
          </a:xfrm>
        </p:grpSpPr>
        <p:sp>
          <p:nvSpPr>
            <p:cNvPr id="10388" name="Google Shape;10388;p1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9" name="Google Shape;10389;p1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0" name="Google Shape;10390;p1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1" name="Google Shape;10391;p1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2" name="Google Shape;10392;p1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3" name="Google Shape;10393;p1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4" name="Google Shape;10394;p1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395" name="Google Shape;10395;p139"/>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10396" name="Google Shape;10396;p139"/>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2699" name="Shape 2699"/>
        <p:cNvGrpSpPr/>
        <p:nvPr/>
      </p:nvGrpSpPr>
      <p:grpSpPr>
        <a:xfrm>
          <a:off x="0" y="0"/>
          <a:ext cx="0" cy="0"/>
          <a:chOff x="0" y="0"/>
          <a:chExt cx="0" cy="0"/>
        </a:xfrm>
      </p:grpSpPr>
      <p:pic>
        <p:nvPicPr>
          <p:cNvPr id="2700" name="Google Shape;2700;p5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2701" name="Google Shape;2701;p53"/>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02" name="Google Shape;2702;p53"/>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03" name="Google Shape;2703;p53"/>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04" name="Google Shape;2704;p5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05" name="Google Shape;2705;p53"/>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06" name="Google Shape;2706;p53"/>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707" name="Google Shape;2707;p5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0397" name="Shape 10397"/>
        <p:cNvGrpSpPr/>
        <p:nvPr/>
      </p:nvGrpSpPr>
      <p:grpSpPr>
        <a:xfrm>
          <a:off x="0" y="0"/>
          <a:ext cx="0" cy="0"/>
          <a:chOff x="0" y="0"/>
          <a:chExt cx="0" cy="0"/>
        </a:xfrm>
      </p:grpSpPr>
      <p:sp>
        <p:nvSpPr>
          <p:cNvPr id="10398" name="Google Shape;10398;p140"/>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0399" name="Google Shape;10399;p140"/>
          <p:cNvPicPr preferRelativeResize="0"/>
          <p:nvPr/>
        </p:nvPicPr>
        <p:blipFill rotWithShape="1">
          <a:blip r:embed="rId2">
            <a:alphaModFix/>
          </a:blip>
          <a:srcRect b="18090" l="0" r="4251" t="18090"/>
          <a:stretch/>
        </p:blipFill>
        <p:spPr>
          <a:xfrm>
            <a:off x="8390217" y="0"/>
            <a:ext cx="1901200" cy="1901200"/>
          </a:xfrm>
          <a:prstGeom prst="ellipse">
            <a:avLst/>
          </a:prstGeom>
          <a:noFill/>
          <a:ln>
            <a:noFill/>
          </a:ln>
        </p:spPr>
      </p:pic>
      <p:sp>
        <p:nvSpPr>
          <p:cNvPr id="10400" name="Google Shape;10400;p140"/>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0401" name="Google Shape;10401;p140"/>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0402" name="Google Shape;10402;p140"/>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3" name="Google Shape;10403;p140"/>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4" name="Google Shape;10404;p140"/>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0405" name="Google Shape;10405;p140"/>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10406" name="Google Shape;10406;p140"/>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10407" name="Google Shape;10407;p140"/>
          <p:cNvGrpSpPr/>
          <p:nvPr/>
        </p:nvGrpSpPr>
        <p:grpSpPr>
          <a:xfrm>
            <a:off x="7767927" y="4114559"/>
            <a:ext cx="1835600" cy="440800"/>
            <a:chOff x="5457350" y="2701375"/>
            <a:chExt cx="1376700" cy="330600"/>
          </a:xfrm>
        </p:grpSpPr>
        <p:sp>
          <p:nvSpPr>
            <p:cNvPr id="10408" name="Google Shape;10408;p14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0409" name="Google Shape;10409;p140"/>
            <p:cNvGrpSpPr/>
            <p:nvPr/>
          </p:nvGrpSpPr>
          <p:grpSpPr>
            <a:xfrm>
              <a:off x="5541202" y="2774463"/>
              <a:ext cx="183000" cy="183000"/>
              <a:chOff x="5541202" y="2774463"/>
              <a:chExt cx="183000" cy="183000"/>
            </a:xfrm>
          </p:grpSpPr>
          <p:sp>
            <p:nvSpPr>
              <p:cNvPr id="10410" name="Google Shape;10410;p14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1" name="Google Shape;10411;p14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0412" name="Google Shape;10412;p140"/>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0413" name="Google Shape;10413;p140"/>
          <p:cNvGrpSpPr/>
          <p:nvPr/>
        </p:nvGrpSpPr>
        <p:grpSpPr>
          <a:xfrm>
            <a:off x="3261668" y="6168245"/>
            <a:ext cx="1126917" cy="217271"/>
            <a:chOff x="3701600" y="2570125"/>
            <a:chExt cx="1503625" cy="289900"/>
          </a:xfrm>
        </p:grpSpPr>
        <p:sp>
          <p:nvSpPr>
            <p:cNvPr id="10414" name="Google Shape;10414;p14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5" name="Google Shape;10415;p14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6" name="Google Shape;10416;p14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7" name="Google Shape;10417;p14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8" name="Google Shape;10418;p14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9" name="Google Shape;10419;p14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0" name="Google Shape;10420;p14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1" name="Google Shape;10421;p14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2" name="Google Shape;10422;p14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3" name="Google Shape;10423;p14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4" name="Google Shape;10424;p14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5" name="Google Shape;10425;p14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26" name="Google Shape;10426;p140"/>
          <p:cNvGrpSpPr/>
          <p:nvPr/>
        </p:nvGrpSpPr>
        <p:grpSpPr>
          <a:xfrm>
            <a:off x="7022977" y="6127080"/>
            <a:ext cx="1211169" cy="268400"/>
            <a:chOff x="5577025" y="2564875"/>
            <a:chExt cx="1764525" cy="390950"/>
          </a:xfrm>
        </p:grpSpPr>
        <p:sp>
          <p:nvSpPr>
            <p:cNvPr id="10427" name="Google Shape;10427;p14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8" name="Google Shape;10428;p14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9" name="Google Shape;10429;p14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0" name="Google Shape;10430;p14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1" name="Google Shape;10431;p14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2" name="Google Shape;10432;p14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3" name="Google Shape;10433;p14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4" name="Google Shape;10434;p14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5" name="Google Shape;10435;p14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6" name="Google Shape;10436;p14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7" name="Google Shape;10437;p14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8" name="Google Shape;10438;p14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9" name="Google Shape;10439;p14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0" name="Google Shape;10440;p14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1" name="Google Shape;10441;p14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2" name="Google Shape;10442;p14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43" name="Google Shape;10443;p140"/>
          <p:cNvGrpSpPr/>
          <p:nvPr/>
        </p:nvGrpSpPr>
        <p:grpSpPr>
          <a:xfrm>
            <a:off x="5176613" y="6120228"/>
            <a:ext cx="909476" cy="355817"/>
            <a:chOff x="238125" y="2500825"/>
            <a:chExt cx="1678825" cy="656650"/>
          </a:xfrm>
        </p:grpSpPr>
        <p:sp>
          <p:nvSpPr>
            <p:cNvPr id="10444" name="Google Shape;10444;p14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5" name="Google Shape;10445;p14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6" name="Google Shape;10446;p14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7" name="Google Shape;10447;p14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8" name="Google Shape;10448;p14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9" name="Google Shape;10449;p14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0" name="Google Shape;10450;p14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1" name="Google Shape;10451;p14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2" name="Google Shape;10452;p14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3" name="Google Shape;10453;p14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4" name="Google Shape;10454;p14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5" name="Google Shape;10455;p14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6" name="Google Shape;10456;p14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7" name="Google Shape;10457;p14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8" name="Google Shape;10458;p14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9" name="Google Shape;10459;p14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0" name="Google Shape;10460;p14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1" name="Google Shape;10461;p14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2" name="Google Shape;10462;p14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63" name="Google Shape;10463;p140"/>
          <p:cNvGrpSpPr/>
          <p:nvPr/>
        </p:nvGrpSpPr>
        <p:grpSpPr>
          <a:xfrm>
            <a:off x="9039439" y="6168245"/>
            <a:ext cx="1126917" cy="217271"/>
            <a:chOff x="3701600" y="2570125"/>
            <a:chExt cx="1503625" cy="289900"/>
          </a:xfrm>
        </p:grpSpPr>
        <p:sp>
          <p:nvSpPr>
            <p:cNvPr id="10464" name="Google Shape;10464;p14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5" name="Google Shape;10465;p14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6" name="Google Shape;10466;p14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7" name="Google Shape;10467;p14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8" name="Google Shape;10468;p14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9" name="Google Shape;10469;p14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0" name="Google Shape;10470;p14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1" name="Google Shape;10471;p14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2" name="Google Shape;10472;p14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3" name="Google Shape;10473;p14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4" name="Google Shape;10474;p14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5" name="Google Shape;10475;p14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0476" name="Google Shape;10476;p140"/>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7" name="Google Shape;10477;p140"/>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0478" name="Google Shape;10478;p140"/>
          <p:cNvGrpSpPr/>
          <p:nvPr/>
        </p:nvGrpSpPr>
        <p:grpSpPr>
          <a:xfrm>
            <a:off x="8389586" y="1901522"/>
            <a:ext cx="1901132" cy="1900269"/>
            <a:chOff x="1189450" y="238125"/>
            <a:chExt cx="5177375" cy="5175025"/>
          </a:xfrm>
        </p:grpSpPr>
        <p:sp>
          <p:nvSpPr>
            <p:cNvPr id="10479" name="Google Shape;10479;p14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0" name="Google Shape;10480;p14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1" name="Google Shape;10481;p14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2" name="Google Shape;10482;p14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3" name="Google Shape;10483;p14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4" name="Google Shape;10484;p14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5" name="Google Shape;10485;p14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6" name="Google Shape;10486;p14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7" name="Google Shape;10487;p14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8" name="Google Shape;10488;p14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9" name="Google Shape;10489;p14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0" name="Google Shape;10490;p14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1" name="Google Shape;10491;p14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2" name="Google Shape;10492;p14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3" name="Google Shape;10493;p14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4" name="Google Shape;10494;p14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5" name="Google Shape;10495;p14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6" name="Google Shape;10496;p14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7" name="Google Shape;10497;p14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8" name="Google Shape;10498;p14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9" name="Google Shape;10499;p14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0" name="Google Shape;10500;p14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1" name="Google Shape;10501;p14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2" name="Google Shape;10502;p14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3" name="Google Shape;10503;p14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4" name="Google Shape;10504;p14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5" name="Google Shape;10505;p14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6" name="Google Shape;10506;p14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7" name="Google Shape;10507;p14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8" name="Google Shape;10508;p14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9" name="Google Shape;10509;p14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0" name="Google Shape;10510;p14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1" name="Google Shape;10511;p14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2" name="Google Shape;10512;p14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3" name="Google Shape;10513;p14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4" name="Google Shape;10514;p14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5" name="Google Shape;10515;p14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6" name="Google Shape;10516;p14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7" name="Google Shape;10517;p14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8" name="Google Shape;10518;p14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9" name="Google Shape;10519;p14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0" name="Google Shape;10520;p14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1" name="Google Shape;10521;p14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2" name="Google Shape;10522;p14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3" name="Google Shape;10523;p14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4" name="Google Shape;10524;p14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5" name="Google Shape;10525;p14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6" name="Google Shape;10526;p14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7" name="Google Shape;10527;p14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8" name="Google Shape;10528;p14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9" name="Google Shape;10529;p14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0" name="Google Shape;10530;p14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1" name="Google Shape;10531;p14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2" name="Google Shape;10532;p14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3" name="Google Shape;10533;p14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4" name="Google Shape;10534;p14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5" name="Google Shape;10535;p14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6" name="Google Shape;10536;p14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7" name="Google Shape;10537;p14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8" name="Google Shape;10538;p14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9" name="Google Shape;10539;p14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0" name="Google Shape;10540;p14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1" name="Google Shape;10541;p14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2" name="Google Shape;10542;p14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3" name="Google Shape;10543;p14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4" name="Google Shape;10544;p14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5" name="Google Shape;10545;p14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6" name="Google Shape;10546;p14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7" name="Google Shape;10547;p14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8" name="Google Shape;10548;p14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9" name="Google Shape;10549;p14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0" name="Google Shape;10550;p14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1" name="Google Shape;10551;p14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2" name="Google Shape;10552;p14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3" name="Google Shape;10553;p14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4" name="Google Shape;10554;p14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5" name="Google Shape;10555;p14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6" name="Google Shape;10556;p14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7" name="Google Shape;10557;p14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8" name="Google Shape;10558;p14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9" name="Google Shape;10559;p14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0" name="Google Shape;10560;p14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1" name="Google Shape;10561;p14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2" name="Google Shape;10562;p14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3" name="Google Shape;10563;p14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4" name="Google Shape;10564;p14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5" name="Google Shape;10565;p14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6" name="Google Shape;10566;p14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7" name="Google Shape;10567;p14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8" name="Google Shape;10568;p14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9" name="Google Shape;10569;p14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0" name="Google Shape;10570;p14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1" name="Google Shape;10571;p14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2" name="Google Shape;10572;p14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3" name="Google Shape;10573;p14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4" name="Google Shape;10574;p14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5" name="Google Shape;10575;p14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6" name="Google Shape;10576;p14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7" name="Google Shape;10577;p14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8" name="Google Shape;10578;p14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9" name="Google Shape;10579;p14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0" name="Google Shape;10580;p14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1" name="Google Shape;10581;p14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2" name="Google Shape;10582;p14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3" name="Google Shape;10583;p14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4" name="Google Shape;10584;p14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5" name="Google Shape;10585;p14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6" name="Google Shape;10586;p14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7" name="Google Shape;10587;p14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8" name="Google Shape;10588;p14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9" name="Google Shape;10589;p14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0" name="Google Shape;10590;p14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1" name="Google Shape;10591;p14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2" name="Google Shape;10592;p14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3" name="Google Shape;10593;p14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4" name="Google Shape;10594;p14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5" name="Google Shape;10595;p14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6" name="Google Shape;10596;p14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7" name="Google Shape;10597;p14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8" name="Google Shape;10598;p14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9" name="Google Shape;10599;p14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0" name="Google Shape;10600;p14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1" name="Google Shape;10601;p14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2" name="Google Shape;10602;p14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3" name="Google Shape;10603;p14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4" name="Google Shape;10604;p14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5" name="Google Shape;10605;p14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6" name="Google Shape;10606;p14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7" name="Google Shape;10607;p14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8" name="Google Shape;10608;p14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9" name="Google Shape;10609;p14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0" name="Google Shape;10610;p14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1" name="Google Shape;10611;p14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2" name="Google Shape;10612;p14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3" name="Google Shape;10613;p14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4" name="Google Shape;10614;p14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5" name="Google Shape;10615;p14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6" name="Google Shape;10616;p14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7" name="Google Shape;10617;p14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8" name="Google Shape;10618;p14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9" name="Google Shape;10619;p14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0" name="Google Shape;10620;p14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1" name="Google Shape;10621;p14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2" name="Google Shape;10622;p14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3" name="Google Shape;10623;p14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4" name="Google Shape;10624;p14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5" name="Google Shape;10625;p14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6" name="Google Shape;10626;p14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7" name="Google Shape;10627;p14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8" name="Google Shape;10628;p14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9" name="Google Shape;10629;p14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0" name="Google Shape;10630;p14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1" name="Google Shape;10631;p14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2" name="Google Shape;10632;p14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3" name="Google Shape;10633;p14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4" name="Google Shape;10634;p14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5" name="Google Shape;10635;p14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6" name="Google Shape;10636;p14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7" name="Google Shape;10637;p14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8" name="Google Shape;10638;p14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9" name="Google Shape;10639;p14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0" name="Google Shape;10640;p14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1" name="Google Shape;10641;p14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2" name="Google Shape;10642;p14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3" name="Google Shape;10643;p14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4" name="Google Shape;10644;p14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5" name="Google Shape;10645;p14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6" name="Google Shape;10646;p14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7" name="Google Shape;10647;p14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8" name="Google Shape;10648;p14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9" name="Google Shape;10649;p14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0" name="Google Shape;10650;p14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1" name="Google Shape;10651;p14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2" name="Google Shape;10652;p14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3" name="Google Shape;10653;p14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4" name="Google Shape;10654;p14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5" name="Google Shape;10655;p14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6" name="Google Shape;10656;p14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7" name="Google Shape;10657;p14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8" name="Google Shape;10658;p14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9" name="Google Shape;10659;p14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0" name="Google Shape;10660;p14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1" name="Google Shape;10661;p14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2" name="Google Shape;10662;p14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3" name="Google Shape;10663;p14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4" name="Google Shape;10664;p14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5" name="Google Shape;10665;p14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6" name="Google Shape;10666;p14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7" name="Google Shape;10667;p14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8" name="Google Shape;10668;p14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9" name="Google Shape;10669;p14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0" name="Google Shape;10670;p14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1" name="Google Shape;10671;p14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2" name="Google Shape;10672;p14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3" name="Google Shape;10673;p14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4" name="Google Shape;10674;p14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5" name="Google Shape;10675;p14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6" name="Google Shape;10676;p14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7" name="Google Shape;10677;p14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8" name="Google Shape;10678;p14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9" name="Google Shape;10679;p14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0" name="Google Shape;10680;p14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1" name="Google Shape;10681;p14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2" name="Google Shape;10682;p14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3" name="Google Shape;10683;p14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4" name="Google Shape;10684;p14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5" name="Google Shape;10685;p14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6" name="Google Shape;10686;p14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7" name="Google Shape;10687;p14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8" name="Google Shape;10688;p14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9" name="Google Shape;10689;p14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0" name="Google Shape;10690;p14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1" name="Google Shape;10691;p14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2" name="Google Shape;10692;p14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3" name="Google Shape;10693;p14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4" name="Google Shape;10694;p14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5" name="Google Shape;10695;p14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6" name="Google Shape;10696;p14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7" name="Google Shape;10697;p14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8" name="Google Shape;10698;p14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9" name="Google Shape;10699;p14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0" name="Google Shape;10700;p14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1" name="Google Shape;10701;p14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2" name="Google Shape;10702;p14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3" name="Google Shape;10703;p14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4" name="Google Shape;10704;p14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5" name="Google Shape;10705;p14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6" name="Google Shape;10706;p14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7" name="Google Shape;10707;p14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8" name="Google Shape;10708;p14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9" name="Google Shape;10709;p14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0" name="Google Shape;10710;p14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1" name="Google Shape;10711;p14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2" name="Google Shape;10712;p14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3" name="Google Shape;10713;p14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4" name="Google Shape;10714;p14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5" name="Google Shape;10715;p14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6" name="Google Shape;10716;p14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7" name="Google Shape;10717;p14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8" name="Google Shape;10718;p14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9" name="Google Shape;10719;p14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0" name="Google Shape;10720;p14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1" name="Google Shape;10721;p14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2" name="Google Shape;10722;p14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3" name="Google Shape;10723;p14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4" name="Google Shape;10724;p14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5" name="Google Shape;10725;p14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6" name="Google Shape;10726;p14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7" name="Google Shape;10727;p14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8" name="Google Shape;10728;p14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9" name="Google Shape;10729;p14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0" name="Google Shape;10730;p14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1" name="Google Shape;10731;p14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2" name="Google Shape;10732;p14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3" name="Google Shape;10733;p14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4" name="Google Shape;10734;p14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5" name="Google Shape;10735;p14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6" name="Google Shape;10736;p14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7" name="Google Shape;10737;p14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8" name="Google Shape;10738;p14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9" name="Google Shape;10739;p14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0" name="Google Shape;10740;p14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1" name="Google Shape;10741;p14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2" name="Google Shape;10742;p14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3" name="Google Shape;10743;p14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4" name="Google Shape;10744;p14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5" name="Google Shape;10745;p14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6" name="Google Shape;10746;p14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7" name="Google Shape;10747;p14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8" name="Google Shape;10748;p14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9" name="Google Shape;10749;p14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0" name="Google Shape;10750;p14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1" name="Google Shape;10751;p14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2" name="Google Shape;10752;p14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3" name="Google Shape;10753;p14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4" name="Google Shape;10754;p14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5" name="Google Shape;10755;p14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6" name="Google Shape;10756;p14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7" name="Google Shape;10757;p14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8" name="Google Shape;10758;p14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9" name="Google Shape;10759;p14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0" name="Google Shape;10760;p14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1" name="Google Shape;10761;p14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2" name="Google Shape;10762;p14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3" name="Google Shape;10763;p14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4" name="Google Shape;10764;p14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5" name="Google Shape;10765;p14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6" name="Google Shape;10766;p14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7" name="Google Shape;10767;p14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8" name="Google Shape;10768;p14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9" name="Google Shape;10769;p14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0" name="Google Shape;10770;p14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1" name="Google Shape;10771;p14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2" name="Google Shape;10772;p14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3" name="Google Shape;10773;p14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4" name="Google Shape;10774;p14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5" name="Google Shape;10775;p14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6" name="Google Shape;10776;p14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7" name="Google Shape;10777;p14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8" name="Google Shape;10778;p14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9" name="Google Shape;10779;p14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0" name="Google Shape;10780;p14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1" name="Google Shape;10781;p14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2" name="Google Shape;10782;p14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3" name="Google Shape;10783;p14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4" name="Google Shape;10784;p14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5" name="Google Shape;10785;p14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6" name="Google Shape;10786;p14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7" name="Google Shape;10787;p14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8" name="Google Shape;10788;p14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9" name="Google Shape;10789;p14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0" name="Google Shape;10790;p14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1" name="Google Shape;10791;p14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2" name="Google Shape;10792;p14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3" name="Google Shape;10793;p14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4" name="Google Shape;10794;p14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5" name="Google Shape;10795;p14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6" name="Google Shape;10796;p14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7" name="Google Shape;10797;p14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8" name="Google Shape;10798;p14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9" name="Google Shape;10799;p14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0" name="Google Shape;10800;p14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1" name="Google Shape;10801;p14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2" name="Google Shape;10802;p14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3" name="Google Shape;10803;p14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4" name="Google Shape;10804;p14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5" name="Google Shape;10805;p14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6" name="Google Shape;10806;p14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7" name="Google Shape;10807;p14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8" name="Google Shape;10808;p14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9" name="Google Shape;10809;p14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0" name="Google Shape;10810;p14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1" name="Google Shape;10811;p14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2" name="Google Shape;10812;p14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3" name="Google Shape;10813;p14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4" name="Google Shape;10814;p14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5" name="Google Shape;10815;p14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6" name="Google Shape;10816;p14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7" name="Google Shape;10817;p14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8" name="Google Shape;10818;p14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9" name="Google Shape;10819;p14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0" name="Google Shape;10820;p14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1" name="Google Shape;10821;p14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2" name="Google Shape;10822;p14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3" name="Google Shape;10823;p14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4" name="Google Shape;10824;p14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5" name="Google Shape;10825;p14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6" name="Google Shape;10826;p14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7" name="Google Shape;10827;p14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8" name="Google Shape;10828;p14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9" name="Google Shape;10829;p14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0" name="Google Shape;10830;p14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1" name="Google Shape;10831;p14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2" name="Google Shape;10832;p14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3" name="Google Shape;10833;p14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4" name="Google Shape;10834;p14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5" name="Google Shape;10835;p14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6" name="Google Shape;10836;p14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7" name="Google Shape;10837;p14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8" name="Google Shape;10838;p14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9" name="Google Shape;10839;p14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0" name="Google Shape;10840;p14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1" name="Google Shape;10841;p14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2" name="Google Shape;10842;p14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3" name="Google Shape;10843;p14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4" name="Google Shape;10844;p14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5" name="Google Shape;10845;p14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6" name="Google Shape;10846;p14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7" name="Google Shape;10847;p14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8" name="Google Shape;10848;p14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9" name="Google Shape;10849;p14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0" name="Google Shape;10850;p14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1" name="Google Shape;10851;p14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2" name="Google Shape;10852;p14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3" name="Google Shape;10853;p14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4" name="Google Shape;10854;p14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5" name="Google Shape;10855;p14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6" name="Google Shape;10856;p14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7" name="Google Shape;10857;p14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8" name="Google Shape;10858;p14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9" name="Google Shape;10859;p14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0" name="Google Shape;10860;p14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1" name="Google Shape;10861;p14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2" name="Google Shape;10862;p14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3" name="Google Shape;10863;p14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4" name="Google Shape;10864;p14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5" name="Google Shape;10865;p14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6" name="Google Shape;10866;p14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7" name="Google Shape;10867;p14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8" name="Google Shape;10868;p14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9" name="Google Shape;10869;p14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0" name="Google Shape;10870;p14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1" name="Google Shape;10871;p14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2" name="Google Shape;10872;p14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3" name="Google Shape;10873;p14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4" name="Google Shape;10874;p14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5" name="Google Shape;10875;p14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6" name="Google Shape;10876;p14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7" name="Google Shape;10877;p14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8" name="Google Shape;10878;p14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9" name="Google Shape;10879;p14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0" name="Google Shape;10880;p14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1" name="Google Shape;10881;p14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2" name="Google Shape;10882;p14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3" name="Google Shape;10883;p14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4" name="Google Shape;10884;p14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5" name="Google Shape;10885;p14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6" name="Google Shape;10886;p14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7" name="Google Shape;10887;p14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8" name="Google Shape;10888;p14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9" name="Google Shape;10889;p14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0" name="Google Shape;10890;p14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1" name="Google Shape;10891;p14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2" name="Google Shape;10892;p14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3" name="Google Shape;10893;p14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4" name="Google Shape;10894;p14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5" name="Google Shape;10895;p14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6" name="Google Shape;10896;p14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7" name="Google Shape;10897;p14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8" name="Google Shape;10898;p14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9" name="Google Shape;10899;p14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0" name="Google Shape;10900;p14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1" name="Google Shape;10901;p14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2" name="Google Shape;10902;p14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3" name="Google Shape;10903;p14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4" name="Google Shape;10904;p14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5" name="Google Shape;10905;p14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6" name="Google Shape;10906;p14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7" name="Google Shape;10907;p14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8" name="Google Shape;10908;p14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9" name="Google Shape;10909;p14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0" name="Google Shape;10910;p14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1" name="Google Shape;10911;p14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2" name="Google Shape;10912;p14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3" name="Google Shape;10913;p14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4" name="Google Shape;10914;p14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5" name="Google Shape;10915;p14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6" name="Google Shape;10916;p14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7" name="Google Shape;10917;p14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8" name="Google Shape;10918;p14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9" name="Google Shape;10919;p14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0" name="Google Shape;10920;p14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1" name="Google Shape;10921;p14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2" name="Google Shape;10922;p14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3" name="Google Shape;10923;p14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4" name="Google Shape;10924;p14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5" name="Google Shape;10925;p14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6" name="Google Shape;10926;p14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7" name="Google Shape;10927;p14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8" name="Google Shape;10928;p14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9" name="Google Shape;10929;p14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0" name="Google Shape;10930;p14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1" name="Google Shape;10931;p14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2" name="Google Shape;10932;p14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3" name="Google Shape;10933;p14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4" name="Google Shape;10934;p14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5" name="Google Shape;10935;p14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6" name="Google Shape;10936;p14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7" name="Google Shape;10937;p14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8" name="Google Shape;10938;p14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9" name="Google Shape;10939;p14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0" name="Google Shape;10940;p14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1" name="Google Shape;10941;p14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2" name="Google Shape;10942;p14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3" name="Google Shape;10943;p14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4" name="Google Shape;10944;p14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5" name="Google Shape;10945;p14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6" name="Google Shape;10946;p14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7" name="Google Shape;10947;p14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8" name="Google Shape;10948;p14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9" name="Google Shape;10949;p14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0" name="Google Shape;10950;p14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1" name="Google Shape;10951;p14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2" name="Google Shape;10952;p14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3" name="Google Shape;10953;p14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4" name="Google Shape;10954;p14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5" name="Google Shape;10955;p14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6" name="Google Shape;10956;p14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7" name="Google Shape;10957;p14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8" name="Google Shape;10958;p14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9" name="Google Shape;10959;p14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0" name="Google Shape;10960;p14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1" name="Google Shape;10961;p14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2" name="Google Shape;10962;p14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3" name="Google Shape;10963;p14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4" name="Google Shape;10964;p14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5" name="Google Shape;10965;p14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6" name="Google Shape;10966;p14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7" name="Google Shape;10967;p14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8" name="Google Shape;10968;p14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9" name="Google Shape;10969;p14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0" name="Google Shape;10970;p14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1" name="Google Shape;10971;p14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2" name="Google Shape;10972;p14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3" name="Google Shape;10973;p14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4" name="Google Shape;10974;p14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5" name="Google Shape;10975;p14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6" name="Google Shape;10976;p14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7" name="Google Shape;10977;p14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8" name="Google Shape;10978;p14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9" name="Google Shape;10979;p14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0" name="Google Shape;10980;p14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1" name="Google Shape;10981;p14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2" name="Google Shape;10982;p14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3" name="Google Shape;10983;p14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4" name="Google Shape;10984;p14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5" name="Google Shape;10985;p14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6" name="Google Shape;10986;p14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7" name="Google Shape;10987;p14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8" name="Google Shape;10988;p14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9" name="Google Shape;10989;p14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0" name="Google Shape;10990;p14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1" name="Google Shape;10991;p14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2" name="Google Shape;10992;p14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3" name="Google Shape;10993;p14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4" name="Google Shape;10994;p14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5" name="Google Shape;10995;p14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6" name="Google Shape;10996;p14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7" name="Google Shape;10997;p14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8" name="Google Shape;10998;p14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9" name="Google Shape;10999;p14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0" name="Google Shape;11000;p14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1" name="Google Shape;11001;p14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2" name="Google Shape;11002;p14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3" name="Google Shape;11003;p14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4" name="Google Shape;11004;p14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5" name="Google Shape;11005;p14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6" name="Google Shape;11006;p14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7" name="Google Shape;11007;p14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8" name="Google Shape;11008;p14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9" name="Google Shape;11009;p14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0" name="Google Shape;11010;p14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1" name="Google Shape;11011;p14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2" name="Google Shape;11012;p14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3" name="Google Shape;11013;p14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4" name="Google Shape;11014;p14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5" name="Google Shape;11015;p14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6" name="Google Shape;11016;p14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7" name="Google Shape;11017;p14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8" name="Google Shape;11018;p14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9" name="Google Shape;11019;p14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0" name="Google Shape;11020;p14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1" name="Google Shape;11021;p14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2" name="Google Shape;11022;p14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3" name="Google Shape;11023;p14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4" name="Google Shape;11024;p14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5" name="Google Shape;11025;p14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6" name="Google Shape;11026;p14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7" name="Google Shape;11027;p14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8" name="Google Shape;11028;p14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9" name="Google Shape;11029;p14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0" name="Google Shape;11030;p14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1" name="Google Shape;11031;p14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2" name="Google Shape;11032;p14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3" name="Google Shape;11033;p14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4" name="Google Shape;11034;p14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5" name="Google Shape;11035;p14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6" name="Google Shape;11036;p14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7" name="Google Shape;11037;p14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8" name="Google Shape;11038;p14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9" name="Google Shape;11039;p14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0" name="Google Shape;11040;p14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1" name="Google Shape;11041;p14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2" name="Google Shape;11042;p14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3" name="Google Shape;11043;p14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4" name="Google Shape;11044;p14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5" name="Google Shape;11045;p14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6" name="Google Shape;11046;p14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047" name="Google Shape;11047;p140"/>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48" name="Google Shape;11048;p140"/>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1049" name="Shape 11049"/>
        <p:cNvGrpSpPr/>
        <p:nvPr/>
      </p:nvGrpSpPr>
      <p:grpSpPr>
        <a:xfrm>
          <a:off x="0" y="0"/>
          <a:ext cx="0" cy="0"/>
          <a:chOff x="0" y="0"/>
          <a:chExt cx="0" cy="0"/>
        </a:xfrm>
      </p:grpSpPr>
      <p:sp>
        <p:nvSpPr>
          <p:cNvPr id="11050" name="Google Shape;11050;p141"/>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51" name="Google Shape;11051;p141"/>
          <p:cNvPicPr preferRelativeResize="0"/>
          <p:nvPr/>
        </p:nvPicPr>
        <p:blipFill rotWithShape="1">
          <a:blip r:embed="rId2">
            <a:alphaModFix/>
          </a:blip>
          <a:srcRect b="18090" l="0" r="4251" t="18090"/>
          <a:stretch/>
        </p:blipFill>
        <p:spPr>
          <a:xfrm>
            <a:off x="7620163" y="11"/>
            <a:ext cx="2286400" cy="2286400"/>
          </a:xfrm>
          <a:prstGeom prst="ellipse">
            <a:avLst/>
          </a:prstGeom>
          <a:noFill/>
          <a:ln>
            <a:noFill/>
          </a:ln>
        </p:spPr>
      </p:pic>
      <p:sp>
        <p:nvSpPr>
          <p:cNvPr id="11052" name="Google Shape;11052;p141"/>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1053" name="Google Shape;11053;p141"/>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1054" name="Google Shape;11054;p141"/>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5" name="Google Shape;11055;p141"/>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56" name="Google Shape;11056;p141"/>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11057" name="Google Shape;11057;p141"/>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11058" name="Google Shape;11058;p141"/>
          <p:cNvGrpSpPr/>
          <p:nvPr/>
        </p:nvGrpSpPr>
        <p:grpSpPr>
          <a:xfrm>
            <a:off x="7619449" y="2286631"/>
            <a:ext cx="2286329" cy="2285291"/>
            <a:chOff x="1189450" y="238125"/>
            <a:chExt cx="5177375" cy="5175025"/>
          </a:xfrm>
        </p:grpSpPr>
        <p:sp>
          <p:nvSpPr>
            <p:cNvPr id="11059" name="Google Shape;11059;p14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0" name="Google Shape;11060;p14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1" name="Google Shape;11061;p14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2" name="Google Shape;11062;p14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3" name="Google Shape;11063;p14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4" name="Google Shape;11064;p14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5" name="Google Shape;11065;p14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6" name="Google Shape;11066;p14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7" name="Google Shape;11067;p14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8" name="Google Shape;11068;p14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9" name="Google Shape;11069;p14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0" name="Google Shape;11070;p14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1" name="Google Shape;11071;p14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2" name="Google Shape;11072;p14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3" name="Google Shape;11073;p14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4" name="Google Shape;11074;p14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5" name="Google Shape;11075;p14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6" name="Google Shape;11076;p14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7" name="Google Shape;11077;p14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8" name="Google Shape;11078;p14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9" name="Google Shape;11079;p14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0" name="Google Shape;11080;p14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1" name="Google Shape;11081;p14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2" name="Google Shape;11082;p14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3" name="Google Shape;11083;p14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4" name="Google Shape;11084;p14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5" name="Google Shape;11085;p14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6" name="Google Shape;11086;p14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7" name="Google Shape;11087;p14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8" name="Google Shape;11088;p14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9" name="Google Shape;11089;p14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0" name="Google Shape;11090;p14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1" name="Google Shape;11091;p14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2" name="Google Shape;11092;p14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3" name="Google Shape;11093;p14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4" name="Google Shape;11094;p14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5" name="Google Shape;11095;p14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6" name="Google Shape;11096;p14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7" name="Google Shape;11097;p14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8" name="Google Shape;11098;p14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9" name="Google Shape;11099;p14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0" name="Google Shape;11100;p14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1" name="Google Shape;11101;p14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2" name="Google Shape;11102;p14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3" name="Google Shape;11103;p14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4" name="Google Shape;11104;p14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5" name="Google Shape;11105;p14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6" name="Google Shape;11106;p14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7" name="Google Shape;11107;p14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8" name="Google Shape;11108;p14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9" name="Google Shape;11109;p14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0" name="Google Shape;11110;p14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1" name="Google Shape;11111;p14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2" name="Google Shape;11112;p14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3" name="Google Shape;11113;p14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4" name="Google Shape;11114;p14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5" name="Google Shape;11115;p14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6" name="Google Shape;11116;p14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7" name="Google Shape;11117;p14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8" name="Google Shape;11118;p14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9" name="Google Shape;11119;p14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0" name="Google Shape;11120;p14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1" name="Google Shape;11121;p14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2" name="Google Shape;11122;p14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3" name="Google Shape;11123;p14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4" name="Google Shape;11124;p14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5" name="Google Shape;11125;p14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6" name="Google Shape;11126;p14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7" name="Google Shape;11127;p14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8" name="Google Shape;11128;p14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9" name="Google Shape;11129;p14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0" name="Google Shape;11130;p14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1" name="Google Shape;11131;p14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2" name="Google Shape;11132;p14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3" name="Google Shape;11133;p14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4" name="Google Shape;11134;p14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5" name="Google Shape;11135;p14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6" name="Google Shape;11136;p14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7" name="Google Shape;11137;p14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8" name="Google Shape;11138;p14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9" name="Google Shape;11139;p14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0" name="Google Shape;11140;p14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1" name="Google Shape;11141;p14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2" name="Google Shape;11142;p14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3" name="Google Shape;11143;p14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4" name="Google Shape;11144;p14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5" name="Google Shape;11145;p14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6" name="Google Shape;11146;p14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7" name="Google Shape;11147;p14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8" name="Google Shape;11148;p14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9" name="Google Shape;11149;p14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0" name="Google Shape;11150;p14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1" name="Google Shape;11151;p14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2" name="Google Shape;11152;p14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3" name="Google Shape;11153;p14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4" name="Google Shape;11154;p14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5" name="Google Shape;11155;p14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6" name="Google Shape;11156;p14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7" name="Google Shape;11157;p14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8" name="Google Shape;11158;p14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9" name="Google Shape;11159;p14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0" name="Google Shape;11160;p14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1" name="Google Shape;11161;p14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2" name="Google Shape;11162;p14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3" name="Google Shape;11163;p14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4" name="Google Shape;11164;p14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5" name="Google Shape;11165;p14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6" name="Google Shape;11166;p14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7" name="Google Shape;11167;p14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8" name="Google Shape;11168;p14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9" name="Google Shape;11169;p14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0" name="Google Shape;11170;p14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1" name="Google Shape;11171;p14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2" name="Google Shape;11172;p14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3" name="Google Shape;11173;p14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4" name="Google Shape;11174;p14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5" name="Google Shape;11175;p14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6" name="Google Shape;11176;p14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7" name="Google Shape;11177;p14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8" name="Google Shape;11178;p14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9" name="Google Shape;11179;p14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0" name="Google Shape;11180;p14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1" name="Google Shape;11181;p14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2" name="Google Shape;11182;p14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3" name="Google Shape;11183;p14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4" name="Google Shape;11184;p14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5" name="Google Shape;11185;p14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6" name="Google Shape;11186;p14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7" name="Google Shape;11187;p14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8" name="Google Shape;11188;p14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9" name="Google Shape;11189;p14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0" name="Google Shape;11190;p14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1" name="Google Shape;11191;p14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2" name="Google Shape;11192;p14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3" name="Google Shape;11193;p14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4" name="Google Shape;11194;p14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5" name="Google Shape;11195;p14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6" name="Google Shape;11196;p14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7" name="Google Shape;11197;p14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8" name="Google Shape;11198;p14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9" name="Google Shape;11199;p14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0" name="Google Shape;11200;p14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1" name="Google Shape;11201;p14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2" name="Google Shape;11202;p14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3" name="Google Shape;11203;p14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4" name="Google Shape;11204;p14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5" name="Google Shape;11205;p14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6" name="Google Shape;11206;p14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7" name="Google Shape;11207;p14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8" name="Google Shape;11208;p14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9" name="Google Shape;11209;p14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0" name="Google Shape;11210;p14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1" name="Google Shape;11211;p14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2" name="Google Shape;11212;p14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3" name="Google Shape;11213;p14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4" name="Google Shape;11214;p14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5" name="Google Shape;11215;p14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6" name="Google Shape;11216;p14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7" name="Google Shape;11217;p14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8" name="Google Shape;11218;p14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9" name="Google Shape;11219;p14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0" name="Google Shape;11220;p14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1" name="Google Shape;11221;p14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2" name="Google Shape;11222;p14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3" name="Google Shape;11223;p14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4" name="Google Shape;11224;p14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5" name="Google Shape;11225;p14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6" name="Google Shape;11226;p14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7" name="Google Shape;11227;p14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8" name="Google Shape;11228;p14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9" name="Google Shape;11229;p14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0" name="Google Shape;11230;p14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1" name="Google Shape;11231;p14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2" name="Google Shape;11232;p14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3" name="Google Shape;11233;p14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4" name="Google Shape;11234;p14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5" name="Google Shape;11235;p14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6" name="Google Shape;11236;p14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7" name="Google Shape;11237;p14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8" name="Google Shape;11238;p14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9" name="Google Shape;11239;p14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0" name="Google Shape;11240;p14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1" name="Google Shape;11241;p14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2" name="Google Shape;11242;p14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3" name="Google Shape;11243;p14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4" name="Google Shape;11244;p14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5" name="Google Shape;11245;p14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6" name="Google Shape;11246;p14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7" name="Google Shape;11247;p14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8" name="Google Shape;11248;p14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9" name="Google Shape;11249;p14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0" name="Google Shape;11250;p14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1" name="Google Shape;11251;p14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2" name="Google Shape;11252;p14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3" name="Google Shape;11253;p14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4" name="Google Shape;11254;p14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5" name="Google Shape;11255;p14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6" name="Google Shape;11256;p14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7" name="Google Shape;11257;p14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8" name="Google Shape;11258;p14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9" name="Google Shape;11259;p14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0" name="Google Shape;11260;p14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1" name="Google Shape;11261;p14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2" name="Google Shape;11262;p14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3" name="Google Shape;11263;p14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4" name="Google Shape;11264;p14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5" name="Google Shape;11265;p14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6" name="Google Shape;11266;p14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7" name="Google Shape;11267;p14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8" name="Google Shape;11268;p14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9" name="Google Shape;11269;p14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0" name="Google Shape;11270;p14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1" name="Google Shape;11271;p14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2" name="Google Shape;11272;p14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3" name="Google Shape;11273;p14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4" name="Google Shape;11274;p14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5" name="Google Shape;11275;p14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6" name="Google Shape;11276;p14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7" name="Google Shape;11277;p14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8" name="Google Shape;11278;p14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9" name="Google Shape;11279;p14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0" name="Google Shape;11280;p14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1" name="Google Shape;11281;p14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2" name="Google Shape;11282;p14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3" name="Google Shape;11283;p14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4" name="Google Shape;11284;p14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5" name="Google Shape;11285;p14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6" name="Google Shape;11286;p14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7" name="Google Shape;11287;p14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8" name="Google Shape;11288;p14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9" name="Google Shape;11289;p14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0" name="Google Shape;11290;p14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1" name="Google Shape;11291;p14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2" name="Google Shape;11292;p14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3" name="Google Shape;11293;p14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4" name="Google Shape;11294;p14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5" name="Google Shape;11295;p14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6" name="Google Shape;11296;p14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7" name="Google Shape;11297;p14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8" name="Google Shape;11298;p14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9" name="Google Shape;11299;p14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0" name="Google Shape;11300;p14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1" name="Google Shape;11301;p14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2" name="Google Shape;11302;p14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3" name="Google Shape;11303;p14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4" name="Google Shape;11304;p14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5" name="Google Shape;11305;p14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6" name="Google Shape;11306;p14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7" name="Google Shape;11307;p14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8" name="Google Shape;11308;p14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9" name="Google Shape;11309;p14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0" name="Google Shape;11310;p14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1" name="Google Shape;11311;p14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2" name="Google Shape;11312;p14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3" name="Google Shape;11313;p14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4" name="Google Shape;11314;p14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5" name="Google Shape;11315;p14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6" name="Google Shape;11316;p14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7" name="Google Shape;11317;p14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8" name="Google Shape;11318;p14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9" name="Google Shape;11319;p14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0" name="Google Shape;11320;p14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1" name="Google Shape;11321;p14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2" name="Google Shape;11322;p14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3" name="Google Shape;11323;p14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4" name="Google Shape;11324;p14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5" name="Google Shape;11325;p14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6" name="Google Shape;11326;p14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7" name="Google Shape;11327;p14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8" name="Google Shape;11328;p14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9" name="Google Shape;11329;p14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0" name="Google Shape;11330;p14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1" name="Google Shape;11331;p14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2" name="Google Shape;11332;p14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3" name="Google Shape;11333;p14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4" name="Google Shape;11334;p14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5" name="Google Shape;11335;p14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6" name="Google Shape;11336;p14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7" name="Google Shape;11337;p14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8" name="Google Shape;11338;p14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9" name="Google Shape;11339;p14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0" name="Google Shape;11340;p14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1" name="Google Shape;11341;p14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2" name="Google Shape;11342;p14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3" name="Google Shape;11343;p14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4" name="Google Shape;11344;p14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5" name="Google Shape;11345;p14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6" name="Google Shape;11346;p14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7" name="Google Shape;11347;p14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8" name="Google Shape;11348;p14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9" name="Google Shape;11349;p14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0" name="Google Shape;11350;p14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1" name="Google Shape;11351;p14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2" name="Google Shape;11352;p14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3" name="Google Shape;11353;p14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4" name="Google Shape;11354;p14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5" name="Google Shape;11355;p14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6" name="Google Shape;11356;p14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7" name="Google Shape;11357;p14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8" name="Google Shape;11358;p14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9" name="Google Shape;11359;p14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0" name="Google Shape;11360;p14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1" name="Google Shape;11361;p14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2" name="Google Shape;11362;p14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3" name="Google Shape;11363;p14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4" name="Google Shape;11364;p14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5" name="Google Shape;11365;p14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6" name="Google Shape;11366;p14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7" name="Google Shape;11367;p14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8" name="Google Shape;11368;p14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9" name="Google Shape;11369;p14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0" name="Google Shape;11370;p14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1" name="Google Shape;11371;p14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2" name="Google Shape;11372;p14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3" name="Google Shape;11373;p14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4" name="Google Shape;11374;p14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5" name="Google Shape;11375;p14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6" name="Google Shape;11376;p14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7" name="Google Shape;11377;p14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8" name="Google Shape;11378;p14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9" name="Google Shape;11379;p14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0" name="Google Shape;11380;p14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1" name="Google Shape;11381;p14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2" name="Google Shape;11382;p14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3" name="Google Shape;11383;p14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4" name="Google Shape;11384;p14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5" name="Google Shape;11385;p14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6" name="Google Shape;11386;p14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7" name="Google Shape;11387;p14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8" name="Google Shape;11388;p14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9" name="Google Shape;11389;p14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0" name="Google Shape;11390;p14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1" name="Google Shape;11391;p14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2" name="Google Shape;11392;p14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3" name="Google Shape;11393;p14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4" name="Google Shape;11394;p14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5" name="Google Shape;11395;p14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6" name="Google Shape;11396;p14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7" name="Google Shape;11397;p14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8" name="Google Shape;11398;p14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9" name="Google Shape;11399;p14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0" name="Google Shape;11400;p14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1" name="Google Shape;11401;p14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2" name="Google Shape;11402;p14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3" name="Google Shape;11403;p14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4" name="Google Shape;11404;p14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5" name="Google Shape;11405;p14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6" name="Google Shape;11406;p14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7" name="Google Shape;11407;p14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8" name="Google Shape;11408;p14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9" name="Google Shape;11409;p14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0" name="Google Shape;11410;p14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1" name="Google Shape;11411;p14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2" name="Google Shape;11412;p14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3" name="Google Shape;11413;p14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4" name="Google Shape;11414;p14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5" name="Google Shape;11415;p14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6" name="Google Shape;11416;p14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7" name="Google Shape;11417;p14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8" name="Google Shape;11418;p14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9" name="Google Shape;11419;p14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0" name="Google Shape;11420;p14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1" name="Google Shape;11421;p14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2" name="Google Shape;11422;p14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3" name="Google Shape;11423;p14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4" name="Google Shape;11424;p14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5" name="Google Shape;11425;p14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6" name="Google Shape;11426;p14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7" name="Google Shape;11427;p14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8" name="Google Shape;11428;p14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9" name="Google Shape;11429;p14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0" name="Google Shape;11430;p14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1" name="Google Shape;11431;p14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2" name="Google Shape;11432;p14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3" name="Google Shape;11433;p14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4" name="Google Shape;11434;p14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5" name="Google Shape;11435;p14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6" name="Google Shape;11436;p14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7" name="Google Shape;11437;p14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8" name="Google Shape;11438;p14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9" name="Google Shape;11439;p14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0" name="Google Shape;11440;p14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1" name="Google Shape;11441;p14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2" name="Google Shape;11442;p14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3" name="Google Shape;11443;p14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4" name="Google Shape;11444;p14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5" name="Google Shape;11445;p14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6" name="Google Shape;11446;p14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7" name="Google Shape;11447;p14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8" name="Google Shape;11448;p14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9" name="Google Shape;11449;p14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0" name="Google Shape;11450;p14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1" name="Google Shape;11451;p14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2" name="Google Shape;11452;p14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3" name="Google Shape;11453;p14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4" name="Google Shape;11454;p14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5" name="Google Shape;11455;p14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6" name="Google Shape;11456;p14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7" name="Google Shape;11457;p14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8" name="Google Shape;11458;p14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9" name="Google Shape;11459;p14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0" name="Google Shape;11460;p14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1" name="Google Shape;11461;p14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2" name="Google Shape;11462;p14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3" name="Google Shape;11463;p14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4" name="Google Shape;11464;p14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5" name="Google Shape;11465;p14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6" name="Google Shape;11466;p14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7" name="Google Shape;11467;p14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8" name="Google Shape;11468;p14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9" name="Google Shape;11469;p14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0" name="Google Shape;11470;p14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1" name="Google Shape;11471;p14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2" name="Google Shape;11472;p14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3" name="Google Shape;11473;p14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4" name="Google Shape;11474;p14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5" name="Google Shape;11475;p14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6" name="Google Shape;11476;p14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7" name="Google Shape;11477;p14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8" name="Google Shape;11478;p14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9" name="Google Shape;11479;p14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0" name="Google Shape;11480;p14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1" name="Google Shape;11481;p14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2" name="Google Shape;11482;p14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3" name="Google Shape;11483;p14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4" name="Google Shape;11484;p14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5" name="Google Shape;11485;p14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6" name="Google Shape;11486;p14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7" name="Google Shape;11487;p14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8" name="Google Shape;11488;p14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9" name="Google Shape;11489;p14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0" name="Google Shape;11490;p14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1" name="Google Shape;11491;p14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2" name="Google Shape;11492;p14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3" name="Google Shape;11493;p14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4" name="Google Shape;11494;p14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5" name="Google Shape;11495;p14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6" name="Google Shape;11496;p14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7" name="Google Shape;11497;p14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8" name="Google Shape;11498;p14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9" name="Google Shape;11499;p14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0" name="Google Shape;11500;p14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1" name="Google Shape;11501;p14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2" name="Google Shape;11502;p14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3" name="Google Shape;11503;p14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4" name="Google Shape;11504;p14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5" name="Google Shape;11505;p14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6" name="Google Shape;11506;p14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7" name="Google Shape;11507;p14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8" name="Google Shape;11508;p14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9" name="Google Shape;11509;p14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0" name="Google Shape;11510;p14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1" name="Google Shape;11511;p14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2" name="Google Shape;11512;p14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3" name="Google Shape;11513;p14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4" name="Google Shape;11514;p14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5" name="Google Shape;11515;p14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6" name="Google Shape;11516;p14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7" name="Google Shape;11517;p14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8" name="Google Shape;11518;p14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9" name="Google Shape;11519;p14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0" name="Google Shape;11520;p14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1" name="Google Shape;11521;p14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2" name="Google Shape;11522;p14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3" name="Google Shape;11523;p14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4" name="Google Shape;11524;p14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5" name="Google Shape;11525;p14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6" name="Google Shape;11526;p14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7" name="Google Shape;11527;p14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8" name="Google Shape;11528;p14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9" name="Google Shape;11529;p14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0" name="Google Shape;11530;p14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1" name="Google Shape;11531;p14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2" name="Google Shape;11532;p14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3" name="Google Shape;11533;p14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4" name="Google Shape;11534;p14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5" name="Google Shape;11535;p14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6" name="Google Shape;11536;p14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7" name="Google Shape;11537;p14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8" name="Google Shape;11538;p14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9" name="Google Shape;11539;p14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0" name="Google Shape;11540;p14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1" name="Google Shape;11541;p14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2" name="Google Shape;11542;p14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3" name="Google Shape;11543;p14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4" name="Google Shape;11544;p14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5" name="Google Shape;11545;p14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6" name="Google Shape;11546;p14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7" name="Google Shape;11547;p14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8" name="Google Shape;11548;p14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9" name="Google Shape;11549;p14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0" name="Google Shape;11550;p14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1" name="Google Shape;11551;p14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2" name="Google Shape;11552;p14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3" name="Google Shape;11553;p14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4" name="Google Shape;11554;p14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5" name="Google Shape;11555;p14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6" name="Google Shape;11556;p14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7" name="Google Shape;11557;p14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8" name="Google Shape;11558;p14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9" name="Google Shape;11559;p14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0" name="Google Shape;11560;p14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1" name="Google Shape;11561;p14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2" name="Google Shape;11562;p14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3" name="Google Shape;11563;p14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4" name="Google Shape;11564;p14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5" name="Google Shape;11565;p14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6" name="Google Shape;11566;p14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7" name="Google Shape;11567;p14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8" name="Google Shape;11568;p14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9" name="Google Shape;11569;p14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0" name="Google Shape;11570;p14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1" name="Google Shape;11571;p14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2" name="Google Shape;11572;p14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3" name="Google Shape;11573;p14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4" name="Google Shape;11574;p14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5" name="Google Shape;11575;p14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6" name="Google Shape;11576;p14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7" name="Google Shape;11577;p14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8" name="Google Shape;11578;p14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9" name="Google Shape;11579;p14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0" name="Google Shape;11580;p14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1" name="Google Shape;11581;p14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2" name="Google Shape;11582;p14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3" name="Google Shape;11583;p14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4" name="Google Shape;11584;p14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5" name="Google Shape;11585;p14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6" name="Google Shape;11586;p14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7" name="Google Shape;11587;p14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8" name="Google Shape;11588;p14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9" name="Google Shape;11589;p14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0" name="Google Shape;11590;p14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1" name="Google Shape;11591;p14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2" name="Google Shape;11592;p14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3" name="Google Shape;11593;p14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4" name="Google Shape;11594;p14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5" name="Google Shape;11595;p14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6" name="Google Shape;11596;p14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7" name="Google Shape;11597;p14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8" name="Google Shape;11598;p14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9" name="Google Shape;11599;p14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0" name="Google Shape;11600;p14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1" name="Google Shape;11601;p14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2" name="Google Shape;11602;p14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3" name="Google Shape;11603;p14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4" name="Google Shape;11604;p14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5" name="Google Shape;11605;p14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6" name="Google Shape;11606;p14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7" name="Google Shape;11607;p14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8" name="Google Shape;11608;p14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9" name="Google Shape;11609;p14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0" name="Google Shape;11610;p14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1" name="Google Shape;11611;p14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2" name="Google Shape;11612;p14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3" name="Google Shape;11613;p14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4" name="Google Shape;11614;p14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5" name="Google Shape;11615;p14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6" name="Google Shape;11616;p14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7" name="Google Shape;11617;p14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8" name="Google Shape;11618;p14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9" name="Google Shape;11619;p14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0" name="Google Shape;11620;p14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1" name="Google Shape;11621;p14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2" name="Google Shape;11622;p14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3" name="Google Shape;11623;p14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4" name="Google Shape;11624;p14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5" name="Google Shape;11625;p14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6" name="Google Shape;11626;p14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1627" name="Google Shape;11627;p141"/>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628" name="Shape 11628"/>
        <p:cNvGrpSpPr/>
        <p:nvPr/>
      </p:nvGrpSpPr>
      <p:grpSpPr>
        <a:xfrm>
          <a:off x="0" y="0"/>
          <a:ext cx="0" cy="0"/>
          <a:chOff x="0" y="0"/>
          <a:chExt cx="0" cy="0"/>
        </a:xfrm>
      </p:grpSpPr>
      <p:sp>
        <p:nvSpPr>
          <p:cNvPr id="11629" name="Google Shape;11629;p142"/>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1630" name="Google Shape;11630;p14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31" name="Google Shape;11631;p14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1632" name="Shape 11632"/>
        <p:cNvGrpSpPr/>
        <p:nvPr/>
      </p:nvGrpSpPr>
      <p:grpSpPr>
        <a:xfrm>
          <a:off x="0" y="0"/>
          <a:ext cx="0" cy="0"/>
          <a:chOff x="0" y="0"/>
          <a:chExt cx="0" cy="0"/>
        </a:xfrm>
      </p:grpSpPr>
      <p:grpSp>
        <p:nvGrpSpPr>
          <p:cNvPr id="11633" name="Google Shape;11633;p143"/>
          <p:cNvGrpSpPr/>
          <p:nvPr/>
        </p:nvGrpSpPr>
        <p:grpSpPr>
          <a:xfrm>
            <a:off x="3591255" y="13"/>
            <a:ext cx="5009509" cy="6858288"/>
            <a:chOff x="1895100" y="238125"/>
            <a:chExt cx="3826000" cy="5238000"/>
          </a:xfrm>
        </p:grpSpPr>
        <p:sp>
          <p:nvSpPr>
            <p:cNvPr id="11634" name="Google Shape;11634;p14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5" name="Google Shape;11635;p14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36" name="Google Shape;11636;p143"/>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1637" name="Google Shape;11637;p14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38" name="Google Shape;11638;p14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1639" name="Shape 11639"/>
        <p:cNvGrpSpPr/>
        <p:nvPr/>
      </p:nvGrpSpPr>
      <p:grpSpPr>
        <a:xfrm>
          <a:off x="0" y="0"/>
          <a:ext cx="0" cy="0"/>
          <a:chOff x="0" y="0"/>
          <a:chExt cx="0" cy="0"/>
        </a:xfrm>
      </p:grpSpPr>
      <p:sp>
        <p:nvSpPr>
          <p:cNvPr id="11640" name="Google Shape;11640;p14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641" name="Google Shape;11641;p144"/>
          <p:cNvGrpSpPr/>
          <p:nvPr/>
        </p:nvGrpSpPr>
        <p:grpSpPr>
          <a:xfrm>
            <a:off x="10721565" y="6371462"/>
            <a:ext cx="797703" cy="227212"/>
            <a:chOff x="238125" y="1822850"/>
            <a:chExt cx="7080200" cy="2016675"/>
          </a:xfrm>
        </p:grpSpPr>
        <p:sp>
          <p:nvSpPr>
            <p:cNvPr id="11642" name="Google Shape;11642;p1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3" name="Google Shape;11643;p1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4" name="Google Shape;11644;p1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5" name="Google Shape;11645;p1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6" name="Google Shape;11646;p1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7" name="Google Shape;11647;p1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8" name="Google Shape;11648;p1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49" name="Google Shape;11649;p144"/>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50" name="Google Shape;11650;p144"/>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651" name="Google Shape;11651;p144"/>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2" name="Google Shape;11652;p144"/>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653" name="Google Shape;11653;p14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1654" name="Shape 11654"/>
        <p:cNvGrpSpPr/>
        <p:nvPr/>
      </p:nvGrpSpPr>
      <p:grpSpPr>
        <a:xfrm>
          <a:off x="0" y="0"/>
          <a:ext cx="0" cy="0"/>
          <a:chOff x="0" y="0"/>
          <a:chExt cx="0" cy="0"/>
        </a:xfrm>
      </p:grpSpPr>
      <p:grpSp>
        <p:nvGrpSpPr>
          <p:cNvPr id="11655" name="Google Shape;11655;p145"/>
          <p:cNvGrpSpPr/>
          <p:nvPr/>
        </p:nvGrpSpPr>
        <p:grpSpPr>
          <a:xfrm>
            <a:off x="2582137" y="8"/>
            <a:ext cx="4929377" cy="6858189"/>
            <a:chOff x="1926275" y="238125"/>
            <a:chExt cx="3765950" cy="5239525"/>
          </a:xfrm>
        </p:grpSpPr>
        <p:sp>
          <p:nvSpPr>
            <p:cNvPr id="11656" name="Google Shape;11656;p14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7" name="Google Shape;11657;p14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8" name="Google Shape;11658;p14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9" name="Google Shape;11659;p14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0" name="Google Shape;11660;p14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1" name="Google Shape;11661;p14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2" name="Google Shape;11662;p14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3" name="Google Shape;11663;p14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4" name="Google Shape;11664;p14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5" name="Google Shape;11665;p14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6" name="Google Shape;11666;p14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7" name="Google Shape;11667;p14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8" name="Google Shape;11668;p14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9" name="Google Shape;11669;p14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0" name="Google Shape;11670;p14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1" name="Google Shape;11671;p14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2" name="Google Shape;11672;p14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3" name="Google Shape;11673;p14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4" name="Google Shape;11674;p14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5" name="Google Shape;11675;p14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6" name="Google Shape;11676;p14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7" name="Google Shape;11677;p14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8" name="Google Shape;11678;p14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9" name="Google Shape;11679;p14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0" name="Google Shape;11680;p14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1" name="Google Shape;11681;p14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2" name="Google Shape;11682;p14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3" name="Google Shape;11683;p14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4" name="Google Shape;11684;p14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5" name="Google Shape;11685;p14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6" name="Google Shape;11686;p14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7" name="Google Shape;11687;p14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8" name="Google Shape;11688;p14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9" name="Google Shape;11689;p14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0" name="Google Shape;11690;p14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1" name="Google Shape;11691;p14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2" name="Google Shape;11692;p14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3" name="Google Shape;11693;p14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4" name="Google Shape;11694;p14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5" name="Google Shape;11695;p14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6" name="Google Shape;11696;p14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7" name="Google Shape;11697;p14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8" name="Google Shape;11698;p14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9" name="Google Shape;11699;p14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0" name="Google Shape;11700;p14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1" name="Google Shape;11701;p14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2" name="Google Shape;11702;p14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3" name="Google Shape;11703;p14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4" name="Google Shape;11704;p14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5" name="Google Shape;11705;p14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6" name="Google Shape;11706;p14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7" name="Google Shape;11707;p14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8" name="Google Shape;11708;p14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9" name="Google Shape;11709;p14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0" name="Google Shape;11710;p14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1" name="Google Shape;11711;p14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2" name="Google Shape;11712;p14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3" name="Google Shape;11713;p14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4" name="Google Shape;11714;p14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5" name="Google Shape;11715;p14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16" name="Google Shape;11716;p14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1717" name="Google Shape;11717;p1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18" name="Google Shape;11718;p14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719" name="Google Shape;11719;p145"/>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1720" name="Google Shape;11720;p145"/>
          <p:cNvGrpSpPr/>
          <p:nvPr/>
        </p:nvGrpSpPr>
        <p:grpSpPr>
          <a:xfrm>
            <a:off x="10721565" y="6371462"/>
            <a:ext cx="797703" cy="227212"/>
            <a:chOff x="238125" y="1822850"/>
            <a:chExt cx="7080200" cy="2016675"/>
          </a:xfrm>
        </p:grpSpPr>
        <p:sp>
          <p:nvSpPr>
            <p:cNvPr id="11721" name="Google Shape;11721;p14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2" name="Google Shape;11722;p14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3" name="Google Shape;11723;p14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4" name="Google Shape;11724;p14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5" name="Google Shape;11725;p14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6" name="Google Shape;11726;p14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7" name="Google Shape;11727;p14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28" name="Google Shape;11728;p145"/>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729" name="Google Shape;11729;p14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1730" name="Shape 11730"/>
        <p:cNvGrpSpPr/>
        <p:nvPr/>
      </p:nvGrpSpPr>
      <p:grpSpPr>
        <a:xfrm>
          <a:off x="0" y="0"/>
          <a:ext cx="0" cy="0"/>
          <a:chOff x="0" y="0"/>
          <a:chExt cx="0" cy="0"/>
        </a:xfrm>
      </p:grpSpPr>
      <p:sp>
        <p:nvSpPr>
          <p:cNvPr id="11731" name="Google Shape;11731;p14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1732" name="Google Shape;11732;p1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33" name="Google Shape;11733;p14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734" name="Google Shape;11734;p146"/>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1735" name="Google Shape;11735;p146"/>
          <p:cNvGrpSpPr/>
          <p:nvPr/>
        </p:nvGrpSpPr>
        <p:grpSpPr>
          <a:xfrm>
            <a:off x="10721565" y="6371462"/>
            <a:ext cx="797703" cy="227212"/>
            <a:chOff x="238125" y="1822850"/>
            <a:chExt cx="7080200" cy="2016675"/>
          </a:xfrm>
        </p:grpSpPr>
        <p:sp>
          <p:nvSpPr>
            <p:cNvPr id="11736" name="Google Shape;11736;p1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7" name="Google Shape;11737;p1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8" name="Google Shape;11738;p1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9" name="Google Shape;11739;p1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0" name="Google Shape;11740;p1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1" name="Google Shape;11741;p1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2" name="Google Shape;11742;p1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43" name="Google Shape;11743;p146"/>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744" name="Google Shape;11744;p14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1745" name="Shape 11745"/>
        <p:cNvGrpSpPr/>
        <p:nvPr/>
      </p:nvGrpSpPr>
      <p:grpSpPr>
        <a:xfrm>
          <a:off x="0" y="0"/>
          <a:ext cx="0" cy="0"/>
          <a:chOff x="0" y="0"/>
          <a:chExt cx="0" cy="0"/>
        </a:xfrm>
      </p:grpSpPr>
      <p:sp>
        <p:nvSpPr>
          <p:cNvPr id="11746" name="Google Shape;11746;p147"/>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47" name="Google Shape;11747;p147"/>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748" name="Google Shape;11748;p1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49" name="Google Shape;11749;p147"/>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0" name="Google Shape;11750;p147"/>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11751" name="Google Shape;11751;p147"/>
          <p:cNvGrpSpPr/>
          <p:nvPr/>
        </p:nvGrpSpPr>
        <p:grpSpPr>
          <a:xfrm>
            <a:off x="10721565" y="6371462"/>
            <a:ext cx="797703" cy="227212"/>
            <a:chOff x="238125" y="1822850"/>
            <a:chExt cx="7080200" cy="2016675"/>
          </a:xfrm>
        </p:grpSpPr>
        <p:sp>
          <p:nvSpPr>
            <p:cNvPr id="11752" name="Google Shape;11752;p1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3" name="Google Shape;11753;p1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4" name="Google Shape;11754;p1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5" name="Google Shape;11755;p1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6" name="Google Shape;11756;p1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7" name="Google Shape;11757;p1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8" name="Google Shape;11758;p1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1759" name="Shape 11759"/>
        <p:cNvGrpSpPr/>
        <p:nvPr/>
      </p:nvGrpSpPr>
      <p:grpSpPr>
        <a:xfrm>
          <a:off x="0" y="0"/>
          <a:ext cx="0" cy="0"/>
          <a:chOff x="0" y="0"/>
          <a:chExt cx="0" cy="0"/>
        </a:xfrm>
      </p:grpSpPr>
      <p:sp>
        <p:nvSpPr>
          <p:cNvPr id="11760" name="Google Shape;11760;p148"/>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61" name="Google Shape;11761;p1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762" name="Google Shape;11762;p148"/>
          <p:cNvGrpSpPr/>
          <p:nvPr/>
        </p:nvGrpSpPr>
        <p:grpSpPr>
          <a:xfrm>
            <a:off x="10721565" y="6371462"/>
            <a:ext cx="797703" cy="227212"/>
            <a:chOff x="238125" y="1822850"/>
            <a:chExt cx="7080200" cy="2016675"/>
          </a:xfrm>
        </p:grpSpPr>
        <p:sp>
          <p:nvSpPr>
            <p:cNvPr id="11763" name="Google Shape;11763;p1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4" name="Google Shape;11764;p1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5" name="Google Shape;11765;p1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6" name="Google Shape;11766;p1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7" name="Google Shape;11767;p1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8" name="Google Shape;11768;p1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9" name="Google Shape;11769;p1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70" name="Google Shape;11770;p148"/>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1" name="Google Shape;11771;p148"/>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2" name="Google Shape;11772;p148"/>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773" name="Google Shape;11773;p148"/>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11774" name="Google Shape;11774;p148"/>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11775" name="Google Shape;11775;p148"/>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1776" name="Google Shape;11776;p148"/>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11777" name="Google Shape;11777;p148"/>
          <p:cNvGrpSpPr/>
          <p:nvPr/>
        </p:nvGrpSpPr>
        <p:grpSpPr>
          <a:xfrm>
            <a:off x="-157" y="2286347"/>
            <a:ext cx="2286329" cy="2285291"/>
            <a:chOff x="1189450" y="238125"/>
            <a:chExt cx="5177375" cy="5175025"/>
          </a:xfrm>
        </p:grpSpPr>
        <p:sp>
          <p:nvSpPr>
            <p:cNvPr id="11778" name="Google Shape;11778;p14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9" name="Google Shape;11779;p14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0" name="Google Shape;11780;p14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1" name="Google Shape;11781;p14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2" name="Google Shape;11782;p14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3" name="Google Shape;11783;p14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4" name="Google Shape;11784;p14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5" name="Google Shape;11785;p14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6" name="Google Shape;11786;p14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7" name="Google Shape;11787;p14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8" name="Google Shape;11788;p14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9" name="Google Shape;11789;p14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0" name="Google Shape;11790;p14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1" name="Google Shape;11791;p14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2" name="Google Shape;11792;p14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3" name="Google Shape;11793;p14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4" name="Google Shape;11794;p14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5" name="Google Shape;11795;p14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6" name="Google Shape;11796;p14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7" name="Google Shape;11797;p14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8" name="Google Shape;11798;p14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9" name="Google Shape;11799;p14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0" name="Google Shape;11800;p14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1" name="Google Shape;11801;p14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2" name="Google Shape;11802;p14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3" name="Google Shape;11803;p14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4" name="Google Shape;11804;p14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5" name="Google Shape;11805;p14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6" name="Google Shape;11806;p14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7" name="Google Shape;11807;p14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8" name="Google Shape;11808;p14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9" name="Google Shape;11809;p14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0" name="Google Shape;11810;p14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1" name="Google Shape;11811;p14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2" name="Google Shape;11812;p14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3" name="Google Shape;11813;p14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4" name="Google Shape;11814;p14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5" name="Google Shape;11815;p14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6" name="Google Shape;11816;p14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7" name="Google Shape;11817;p14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8" name="Google Shape;11818;p14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9" name="Google Shape;11819;p14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0" name="Google Shape;11820;p14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1" name="Google Shape;11821;p14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2" name="Google Shape;11822;p14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3" name="Google Shape;11823;p14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4" name="Google Shape;11824;p14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5" name="Google Shape;11825;p14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6" name="Google Shape;11826;p14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7" name="Google Shape;11827;p14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8" name="Google Shape;11828;p14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9" name="Google Shape;11829;p14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0" name="Google Shape;11830;p14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1" name="Google Shape;11831;p14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2" name="Google Shape;11832;p14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3" name="Google Shape;11833;p14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4" name="Google Shape;11834;p14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5" name="Google Shape;11835;p14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6" name="Google Shape;11836;p14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7" name="Google Shape;11837;p14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8" name="Google Shape;11838;p14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9" name="Google Shape;11839;p14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0" name="Google Shape;11840;p14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1" name="Google Shape;11841;p14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2" name="Google Shape;11842;p14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3" name="Google Shape;11843;p14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4" name="Google Shape;11844;p14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5" name="Google Shape;11845;p14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6" name="Google Shape;11846;p14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7" name="Google Shape;11847;p14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8" name="Google Shape;11848;p14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9" name="Google Shape;11849;p14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0" name="Google Shape;11850;p14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1" name="Google Shape;11851;p14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2" name="Google Shape;11852;p14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3" name="Google Shape;11853;p14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4" name="Google Shape;11854;p14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5" name="Google Shape;11855;p14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6" name="Google Shape;11856;p14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7" name="Google Shape;11857;p14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8" name="Google Shape;11858;p14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9" name="Google Shape;11859;p14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0" name="Google Shape;11860;p14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1" name="Google Shape;11861;p14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2" name="Google Shape;11862;p14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3" name="Google Shape;11863;p14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4" name="Google Shape;11864;p14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5" name="Google Shape;11865;p14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6" name="Google Shape;11866;p14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7" name="Google Shape;11867;p14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8" name="Google Shape;11868;p14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9" name="Google Shape;11869;p14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0" name="Google Shape;11870;p14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1" name="Google Shape;11871;p14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2" name="Google Shape;11872;p14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3" name="Google Shape;11873;p14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4" name="Google Shape;11874;p14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5" name="Google Shape;11875;p14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6" name="Google Shape;11876;p14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7" name="Google Shape;11877;p14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8" name="Google Shape;11878;p14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9" name="Google Shape;11879;p14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0" name="Google Shape;11880;p14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1" name="Google Shape;11881;p14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2" name="Google Shape;11882;p14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3" name="Google Shape;11883;p14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4" name="Google Shape;11884;p14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5" name="Google Shape;11885;p14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6" name="Google Shape;11886;p14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7" name="Google Shape;11887;p14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8" name="Google Shape;11888;p14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9" name="Google Shape;11889;p14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0" name="Google Shape;11890;p14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1" name="Google Shape;11891;p14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2" name="Google Shape;11892;p14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3" name="Google Shape;11893;p14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4" name="Google Shape;11894;p14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5" name="Google Shape;11895;p14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6" name="Google Shape;11896;p14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7" name="Google Shape;11897;p14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8" name="Google Shape;11898;p14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9" name="Google Shape;11899;p14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0" name="Google Shape;11900;p14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1" name="Google Shape;11901;p14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2" name="Google Shape;11902;p14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3" name="Google Shape;11903;p14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4" name="Google Shape;11904;p14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5" name="Google Shape;11905;p14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6" name="Google Shape;11906;p14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7" name="Google Shape;11907;p14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8" name="Google Shape;11908;p14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9" name="Google Shape;11909;p14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0" name="Google Shape;11910;p14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1" name="Google Shape;11911;p14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2" name="Google Shape;11912;p14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3" name="Google Shape;11913;p14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4" name="Google Shape;11914;p14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5" name="Google Shape;11915;p14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6" name="Google Shape;11916;p14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7" name="Google Shape;11917;p14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8" name="Google Shape;11918;p14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9" name="Google Shape;11919;p14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0" name="Google Shape;11920;p14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1" name="Google Shape;11921;p14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2" name="Google Shape;11922;p14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3" name="Google Shape;11923;p14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4" name="Google Shape;11924;p14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5" name="Google Shape;11925;p14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6" name="Google Shape;11926;p14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7" name="Google Shape;11927;p14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8" name="Google Shape;11928;p14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9" name="Google Shape;11929;p14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0" name="Google Shape;11930;p14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1" name="Google Shape;11931;p14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2" name="Google Shape;11932;p14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3" name="Google Shape;11933;p14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4" name="Google Shape;11934;p14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5" name="Google Shape;11935;p14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6" name="Google Shape;11936;p14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7" name="Google Shape;11937;p14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8" name="Google Shape;11938;p14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9" name="Google Shape;11939;p14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0" name="Google Shape;11940;p14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1" name="Google Shape;11941;p14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2" name="Google Shape;11942;p14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3" name="Google Shape;11943;p14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4" name="Google Shape;11944;p14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5" name="Google Shape;11945;p14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6" name="Google Shape;11946;p14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7" name="Google Shape;11947;p14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8" name="Google Shape;11948;p14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9" name="Google Shape;11949;p14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0" name="Google Shape;11950;p14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1" name="Google Shape;11951;p14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2" name="Google Shape;11952;p14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3" name="Google Shape;11953;p14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4" name="Google Shape;11954;p14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5" name="Google Shape;11955;p14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6" name="Google Shape;11956;p14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7" name="Google Shape;11957;p14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8" name="Google Shape;11958;p14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9" name="Google Shape;11959;p14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0" name="Google Shape;11960;p14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1" name="Google Shape;11961;p14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2" name="Google Shape;11962;p14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3" name="Google Shape;11963;p14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4" name="Google Shape;11964;p14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5" name="Google Shape;11965;p14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6" name="Google Shape;11966;p14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7" name="Google Shape;11967;p14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8" name="Google Shape;11968;p14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9" name="Google Shape;11969;p14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0" name="Google Shape;11970;p14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1" name="Google Shape;11971;p14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2" name="Google Shape;11972;p14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3" name="Google Shape;11973;p14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4" name="Google Shape;11974;p14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5" name="Google Shape;11975;p14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6" name="Google Shape;11976;p14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7" name="Google Shape;11977;p14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8" name="Google Shape;11978;p14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9" name="Google Shape;11979;p14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0" name="Google Shape;11980;p14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1" name="Google Shape;11981;p14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2" name="Google Shape;11982;p14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3" name="Google Shape;11983;p14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4" name="Google Shape;11984;p14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5" name="Google Shape;11985;p14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6" name="Google Shape;11986;p14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7" name="Google Shape;11987;p14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8" name="Google Shape;11988;p14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9" name="Google Shape;11989;p14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0" name="Google Shape;11990;p14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1" name="Google Shape;11991;p14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2" name="Google Shape;11992;p14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3" name="Google Shape;11993;p14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4" name="Google Shape;11994;p14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5" name="Google Shape;11995;p14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6" name="Google Shape;11996;p14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7" name="Google Shape;11997;p14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8" name="Google Shape;11998;p14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9" name="Google Shape;11999;p14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0" name="Google Shape;12000;p14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1" name="Google Shape;12001;p14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2" name="Google Shape;12002;p14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3" name="Google Shape;12003;p14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4" name="Google Shape;12004;p14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5" name="Google Shape;12005;p14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6" name="Google Shape;12006;p14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7" name="Google Shape;12007;p14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8" name="Google Shape;12008;p14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9" name="Google Shape;12009;p14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0" name="Google Shape;12010;p14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1" name="Google Shape;12011;p14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2" name="Google Shape;12012;p14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3" name="Google Shape;12013;p14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4" name="Google Shape;12014;p14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5" name="Google Shape;12015;p14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6" name="Google Shape;12016;p14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7" name="Google Shape;12017;p14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8" name="Google Shape;12018;p14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9" name="Google Shape;12019;p14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0" name="Google Shape;12020;p14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1" name="Google Shape;12021;p14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2" name="Google Shape;12022;p14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3" name="Google Shape;12023;p14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4" name="Google Shape;12024;p14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5" name="Google Shape;12025;p14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6" name="Google Shape;12026;p14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7" name="Google Shape;12027;p14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8" name="Google Shape;12028;p14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9" name="Google Shape;12029;p14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0" name="Google Shape;12030;p14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1" name="Google Shape;12031;p14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2" name="Google Shape;12032;p14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3" name="Google Shape;12033;p14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4" name="Google Shape;12034;p14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5" name="Google Shape;12035;p14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6" name="Google Shape;12036;p14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7" name="Google Shape;12037;p14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8" name="Google Shape;12038;p14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9" name="Google Shape;12039;p14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0" name="Google Shape;12040;p14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1" name="Google Shape;12041;p14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2" name="Google Shape;12042;p14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3" name="Google Shape;12043;p14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4" name="Google Shape;12044;p14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5" name="Google Shape;12045;p14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6" name="Google Shape;12046;p14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7" name="Google Shape;12047;p14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8" name="Google Shape;12048;p14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9" name="Google Shape;12049;p14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0" name="Google Shape;12050;p14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1" name="Google Shape;12051;p14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2" name="Google Shape;12052;p14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3" name="Google Shape;12053;p14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4" name="Google Shape;12054;p14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5" name="Google Shape;12055;p14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6" name="Google Shape;12056;p14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7" name="Google Shape;12057;p14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8" name="Google Shape;12058;p14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9" name="Google Shape;12059;p14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0" name="Google Shape;12060;p14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1" name="Google Shape;12061;p14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2" name="Google Shape;12062;p14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3" name="Google Shape;12063;p14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4" name="Google Shape;12064;p14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5" name="Google Shape;12065;p14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6" name="Google Shape;12066;p14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7" name="Google Shape;12067;p14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8" name="Google Shape;12068;p14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9" name="Google Shape;12069;p14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0" name="Google Shape;12070;p14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1" name="Google Shape;12071;p14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2" name="Google Shape;12072;p14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3" name="Google Shape;12073;p14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4" name="Google Shape;12074;p14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5" name="Google Shape;12075;p14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6" name="Google Shape;12076;p14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7" name="Google Shape;12077;p14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8" name="Google Shape;12078;p14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9" name="Google Shape;12079;p14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0" name="Google Shape;12080;p14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1" name="Google Shape;12081;p14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2" name="Google Shape;12082;p14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3" name="Google Shape;12083;p14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4" name="Google Shape;12084;p14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5" name="Google Shape;12085;p14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6" name="Google Shape;12086;p14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7" name="Google Shape;12087;p14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8" name="Google Shape;12088;p14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9" name="Google Shape;12089;p14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0" name="Google Shape;12090;p14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1" name="Google Shape;12091;p14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2" name="Google Shape;12092;p14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3" name="Google Shape;12093;p14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4" name="Google Shape;12094;p14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5" name="Google Shape;12095;p14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6" name="Google Shape;12096;p14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7" name="Google Shape;12097;p14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8" name="Google Shape;12098;p14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9" name="Google Shape;12099;p14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0" name="Google Shape;12100;p14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1" name="Google Shape;12101;p14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2" name="Google Shape;12102;p14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3" name="Google Shape;12103;p14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4" name="Google Shape;12104;p14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5" name="Google Shape;12105;p14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6" name="Google Shape;12106;p14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7" name="Google Shape;12107;p14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8" name="Google Shape;12108;p14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9" name="Google Shape;12109;p14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0" name="Google Shape;12110;p14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1" name="Google Shape;12111;p14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2" name="Google Shape;12112;p14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3" name="Google Shape;12113;p14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4" name="Google Shape;12114;p14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5" name="Google Shape;12115;p14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6" name="Google Shape;12116;p14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7" name="Google Shape;12117;p14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8" name="Google Shape;12118;p14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9" name="Google Shape;12119;p14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0" name="Google Shape;12120;p14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1" name="Google Shape;12121;p14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2" name="Google Shape;12122;p14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3" name="Google Shape;12123;p14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4" name="Google Shape;12124;p14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5" name="Google Shape;12125;p14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6" name="Google Shape;12126;p14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7" name="Google Shape;12127;p14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8" name="Google Shape;12128;p14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9" name="Google Shape;12129;p14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0" name="Google Shape;12130;p14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1" name="Google Shape;12131;p14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2" name="Google Shape;12132;p14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3" name="Google Shape;12133;p14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4" name="Google Shape;12134;p14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5" name="Google Shape;12135;p14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6" name="Google Shape;12136;p14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7" name="Google Shape;12137;p14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8" name="Google Shape;12138;p14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9" name="Google Shape;12139;p14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0" name="Google Shape;12140;p14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1" name="Google Shape;12141;p14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2" name="Google Shape;12142;p14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3" name="Google Shape;12143;p14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4" name="Google Shape;12144;p14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5" name="Google Shape;12145;p14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6" name="Google Shape;12146;p14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7" name="Google Shape;12147;p14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8" name="Google Shape;12148;p14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9" name="Google Shape;12149;p14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0" name="Google Shape;12150;p14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1" name="Google Shape;12151;p14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2" name="Google Shape;12152;p14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3" name="Google Shape;12153;p14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4" name="Google Shape;12154;p14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5" name="Google Shape;12155;p14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6" name="Google Shape;12156;p14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7" name="Google Shape;12157;p14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8" name="Google Shape;12158;p14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9" name="Google Shape;12159;p14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0" name="Google Shape;12160;p14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1" name="Google Shape;12161;p14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2" name="Google Shape;12162;p14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3" name="Google Shape;12163;p14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4" name="Google Shape;12164;p14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5" name="Google Shape;12165;p14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6" name="Google Shape;12166;p14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7" name="Google Shape;12167;p14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8" name="Google Shape;12168;p14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9" name="Google Shape;12169;p14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0" name="Google Shape;12170;p14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1" name="Google Shape;12171;p14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2" name="Google Shape;12172;p14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3" name="Google Shape;12173;p14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4" name="Google Shape;12174;p14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5" name="Google Shape;12175;p14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6" name="Google Shape;12176;p14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7" name="Google Shape;12177;p14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8" name="Google Shape;12178;p14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9" name="Google Shape;12179;p14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0" name="Google Shape;12180;p14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1" name="Google Shape;12181;p14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2" name="Google Shape;12182;p14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3" name="Google Shape;12183;p14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4" name="Google Shape;12184;p14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5" name="Google Shape;12185;p14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6" name="Google Shape;12186;p14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7" name="Google Shape;12187;p14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8" name="Google Shape;12188;p14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9" name="Google Shape;12189;p14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0" name="Google Shape;12190;p14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1" name="Google Shape;12191;p14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2" name="Google Shape;12192;p14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3" name="Google Shape;12193;p14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4" name="Google Shape;12194;p14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5" name="Google Shape;12195;p14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6" name="Google Shape;12196;p14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7" name="Google Shape;12197;p14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8" name="Google Shape;12198;p14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9" name="Google Shape;12199;p14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0" name="Google Shape;12200;p14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1" name="Google Shape;12201;p14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2" name="Google Shape;12202;p14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3" name="Google Shape;12203;p14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4" name="Google Shape;12204;p14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5" name="Google Shape;12205;p14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6" name="Google Shape;12206;p14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7" name="Google Shape;12207;p14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8" name="Google Shape;12208;p14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9" name="Google Shape;12209;p14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0" name="Google Shape;12210;p14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1" name="Google Shape;12211;p14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2" name="Google Shape;12212;p14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3" name="Google Shape;12213;p14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4" name="Google Shape;12214;p14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5" name="Google Shape;12215;p14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6" name="Google Shape;12216;p14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7" name="Google Shape;12217;p14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8" name="Google Shape;12218;p14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9" name="Google Shape;12219;p14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0" name="Google Shape;12220;p14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1" name="Google Shape;12221;p14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2" name="Google Shape;12222;p14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3" name="Google Shape;12223;p14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4" name="Google Shape;12224;p14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5" name="Google Shape;12225;p14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6" name="Google Shape;12226;p14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7" name="Google Shape;12227;p14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8" name="Google Shape;12228;p14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9" name="Google Shape;12229;p14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0" name="Google Shape;12230;p14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1" name="Google Shape;12231;p14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2" name="Google Shape;12232;p14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3" name="Google Shape;12233;p14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4" name="Google Shape;12234;p14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5" name="Google Shape;12235;p14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6" name="Google Shape;12236;p14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7" name="Google Shape;12237;p14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8" name="Google Shape;12238;p14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9" name="Google Shape;12239;p14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0" name="Google Shape;12240;p14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1" name="Google Shape;12241;p14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2" name="Google Shape;12242;p14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3" name="Google Shape;12243;p14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4" name="Google Shape;12244;p14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5" name="Google Shape;12245;p14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6" name="Google Shape;12246;p14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7" name="Google Shape;12247;p14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8" name="Google Shape;12248;p14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9" name="Google Shape;12249;p14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0" name="Google Shape;12250;p14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1" name="Google Shape;12251;p14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2" name="Google Shape;12252;p14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3" name="Google Shape;12253;p14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4" name="Google Shape;12254;p14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5" name="Google Shape;12255;p14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6" name="Google Shape;12256;p14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7" name="Google Shape;12257;p14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8" name="Google Shape;12258;p14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9" name="Google Shape;12259;p14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0" name="Google Shape;12260;p14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1" name="Google Shape;12261;p14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2" name="Google Shape;12262;p14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3" name="Google Shape;12263;p14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4" name="Google Shape;12264;p14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5" name="Google Shape;12265;p14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6" name="Google Shape;12266;p14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7" name="Google Shape;12267;p14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8" name="Google Shape;12268;p14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9" name="Google Shape;12269;p14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0" name="Google Shape;12270;p14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1" name="Google Shape;12271;p14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2" name="Google Shape;12272;p14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3" name="Google Shape;12273;p14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4" name="Google Shape;12274;p14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5" name="Google Shape;12275;p14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6" name="Google Shape;12276;p14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7" name="Google Shape;12277;p14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8" name="Google Shape;12278;p14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9" name="Google Shape;12279;p14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0" name="Google Shape;12280;p14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1" name="Google Shape;12281;p14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2" name="Google Shape;12282;p14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3" name="Google Shape;12283;p14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4" name="Google Shape;12284;p14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5" name="Google Shape;12285;p14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6" name="Google Shape;12286;p14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7" name="Google Shape;12287;p14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8" name="Google Shape;12288;p14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9" name="Google Shape;12289;p14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0" name="Google Shape;12290;p14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1" name="Google Shape;12291;p14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2" name="Google Shape;12292;p14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3" name="Google Shape;12293;p14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4" name="Google Shape;12294;p14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5" name="Google Shape;12295;p14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6" name="Google Shape;12296;p14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7" name="Google Shape;12297;p14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8" name="Google Shape;12298;p14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9" name="Google Shape;12299;p14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0" name="Google Shape;12300;p14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1" name="Google Shape;12301;p14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2" name="Google Shape;12302;p14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3" name="Google Shape;12303;p14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4" name="Google Shape;12304;p14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5" name="Google Shape;12305;p14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6" name="Google Shape;12306;p14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7" name="Google Shape;12307;p14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8" name="Google Shape;12308;p14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9" name="Google Shape;12309;p14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0" name="Google Shape;12310;p14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1" name="Google Shape;12311;p14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2" name="Google Shape;12312;p14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3" name="Google Shape;12313;p14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4" name="Google Shape;12314;p14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5" name="Google Shape;12315;p14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6" name="Google Shape;12316;p14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7" name="Google Shape;12317;p14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8" name="Google Shape;12318;p14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9" name="Google Shape;12319;p14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0" name="Google Shape;12320;p14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1" name="Google Shape;12321;p14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2" name="Google Shape;12322;p14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3" name="Google Shape;12323;p14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4" name="Google Shape;12324;p14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5" name="Google Shape;12325;p14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6" name="Google Shape;12326;p14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7" name="Google Shape;12327;p14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8" name="Google Shape;12328;p14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9" name="Google Shape;12329;p14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0" name="Google Shape;12330;p14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1" name="Google Shape;12331;p14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2" name="Google Shape;12332;p14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3" name="Google Shape;12333;p14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4" name="Google Shape;12334;p14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5" name="Google Shape;12335;p14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6" name="Google Shape;12336;p14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7" name="Google Shape;12337;p14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8" name="Google Shape;12338;p14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9" name="Google Shape;12339;p14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0" name="Google Shape;12340;p14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1" name="Google Shape;12341;p14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2" name="Google Shape;12342;p14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3" name="Google Shape;12343;p14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4" name="Google Shape;12344;p14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5" name="Google Shape;12345;p14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346" name="Google Shape;12346;p148"/>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2347" name="Shape 12347"/>
        <p:cNvGrpSpPr/>
        <p:nvPr/>
      </p:nvGrpSpPr>
      <p:grpSpPr>
        <a:xfrm>
          <a:off x="0" y="0"/>
          <a:ext cx="0" cy="0"/>
          <a:chOff x="0" y="0"/>
          <a:chExt cx="0" cy="0"/>
        </a:xfrm>
      </p:grpSpPr>
      <p:sp>
        <p:nvSpPr>
          <p:cNvPr id="12348" name="Google Shape;12348;p149"/>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9" name="Google Shape;12349;p149"/>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0" name="Google Shape;12350;p149"/>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1" name="Google Shape;12351;p149"/>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352" name="Google Shape;12352;p14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353" name="Google Shape;12353;p149"/>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4" name="Google Shape;12354;p14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2355" name="Google Shape;12355;p14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12356" name="Google Shape;12356;p149"/>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12357" name="Google Shape;12357;p14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12358" name="Google Shape;12358;p149"/>
          <p:cNvGrpSpPr/>
          <p:nvPr/>
        </p:nvGrpSpPr>
        <p:grpSpPr>
          <a:xfrm>
            <a:off x="10721565" y="6371462"/>
            <a:ext cx="797703" cy="227212"/>
            <a:chOff x="238125" y="1822850"/>
            <a:chExt cx="7080200" cy="2016675"/>
          </a:xfrm>
        </p:grpSpPr>
        <p:sp>
          <p:nvSpPr>
            <p:cNvPr id="12359" name="Google Shape;12359;p1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0" name="Google Shape;12360;p1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1" name="Google Shape;12361;p1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2" name="Google Shape;12362;p1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3" name="Google Shape;12363;p1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4" name="Google Shape;12364;p1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5" name="Google Shape;12365;p1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2366" name="Google Shape;12366;p149"/>
          <p:cNvGrpSpPr/>
          <p:nvPr/>
        </p:nvGrpSpPr>
        <p:grpSpPr>
          <a:xfrm>
            <a:off x="9906077" y="364"/>
            <a:ext cx="2286329" cy="2285291"/>
            <a:chOff x="1189450" y="238125"/>
            <a:chExt cx="5177375" cy="5175025"/>
          </a:xfrm>
        </p:grpSpPr>
        <p:sp>
          <p:nvSpPr>
            <p:cNvPr id="12367" name="Google Shape;12367;p14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8" name="Google Shape;12368;p14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9" name="Google Shape;12369;p14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0" name="Google Shape;12370;p14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1" name="Google Shape;12371;p14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2" name="Google Shape;12372;p14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3" name="Google Shape;12373;p14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4" name="Google Shape;12374;p14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5" name="Google Shape;12375;p14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6" name="Google Shape;12376;p14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7" name="Google Shape;12377;p14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8" name="Google Shape;12378;p14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9" name="Google Shape;12379;p14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0" name="Google Shape;12380;p14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1" name="Google Shape;12381;p14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2" name="Google Shape;12382;p14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3" name="Google Shape;12383;p14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4" name="Google Shape;12384;p14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5" name="Google Shape;12385;p14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6" name="Google Shape;12386;p14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7" name="Google Shape;12387;p14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8" name="Google Shape;12388;p14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9" name="Google Shape;12389;p14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0" name="Google Shape;12390;p14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1" name="Google Shape;12391;p14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2" name="Google Shape;12392;p14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3" name="Google Shape;12393;p14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4" name="Google Shape;12394;p14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5" name="Google Shape;12395;p14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6" name="Google Shape;12396;p14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7" name="Google Shape;12397;p14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8" name="Google Shape;12398;p14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9" name="Google Shape;12399;p14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0" name="Google Shape;12400;p14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1" name="Google Shape;12401;p14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2" name="Google Shape;12402;p14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3" name="Google Shape;12403;p14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4" name="Google Shape;12404;p14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5" name="Google Shape;12405;p14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6" name="Google Shape;12406;p14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7" name="Google Shape;12407;p14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8" name="Google Shape;12408;p14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9" name="Google Shape;12409;p14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0" name="Google Shape;12410;p14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1" name="Google Shape;12411;p14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2" name="Google Shape;12412;p14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3" name="Google Shape;12413;p14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4" name="Google Shape;12414;p14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5" name="Google Shape;12415;p14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6" name="Google Shape;12416;p14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7" name="Google Shape;12417;p14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8" name="Google Shape;12418;p14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9" name="Google Shape;12419;p14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0" name="Google Shape;12420;p14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1" name="Google Shape;12421;p14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2" name="Google Shape;12422;p14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3" name="Google Shape;12423;p14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4" name="Google Shape;12424;p14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5" name="Google Shape;12425;p14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6" name="Google Shape;12426;p14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7" name="Google Shape;12427;p14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8" name="Google Shape;12428;p14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9" name="Google Shape;12429;p14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0" name="Google Shape;12430;p14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1" name="Google Shape;12431;p14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2" name="Google Shape;12432;p14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3" name="Google Shape;12433;p14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4" name="Google Shape;12434;p14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5" name="Google Shape;12435;p14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6" name="Google Shape;12436;p14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7" name="Google Shape;12437;p14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8" name="Google Shape;12438;p14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9" name="Google Shape;12439;p14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0" name="Google Shape;12440;p14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1" name="Google Shape;12441;p14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2" name="Google Shape;12442;p14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3" name="Google Shape;12443;p14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4" name="Google Shape;12444;p14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5" name="Google Shape;12445;p14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6" name="Google Shape;12446;p14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7" name="Google Shape;12447;p14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8" name="Google Shape;12448;p14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9" name="Google Shape;12449;p14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0" name="Google Shape;12450;p14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1" name="Google Shape;12451;p14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2" name="Google Shape;12452;p14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3" name="Google Shape;12453;p14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4" name="Google Shape;12454;p14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5" name="Google Shape;12455;p14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6" name="Google Shape;12456;p14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7" name="Google Shape;12457;p14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8" name="Google Shape;12458;p14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9" name="Google Shape;12459;p14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0" name="Google Shape;12460;p14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1" name="Google Shape;12461;p14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2" name="Google Shape;12462;p14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3" name="Google Shape;12463;p14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4" name="Google Shape;12464;p14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5" name="Google Shape;12465;p14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6" name="Google Shape;12466;p14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7" name="Google Shape;12467;p14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8" name="Google Shape;12468;p14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9" name="Google Shape;12469;p14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0" name="Google Shape;12470;p14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1" name="Google Shape;12471;p14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2" name="Google Shape;12472;p14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3" name="Google Shape;12473;p14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4" name="Google Shape;12474;p14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5" name="Google Shape;12475;p14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6" name="Google Shape;12476;p14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7" name="Google Shape;12477;p14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8" name="Google Shape;12478;p14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9" name="Google Shape;12479;p14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0" name="Google Shape;12480;p14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1" name="Google Shape;12481;p14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2" name="Google Shape;12482;p14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3" name="Google Shape;12483;p14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4" name="Google Shape;12484;p14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5" name="Google Shape;12485;p14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6" name="Google Shape;12486;p14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7" name="Google Shape;12487;p14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8" name="Google Shape;12488;p14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9" name="Google Shape;12489;p14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0" name="Google Shape;12490;p14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1" name="Google Shape;12491;p14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2" name="Google Shape;12492;p14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3" name="Google Shape;12493;p14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4" name="Google Shape;12494;p14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5" name="Google Shape;12495;p14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6" name="Google Shape;12496;p14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7" name="Google Shape;12497;p14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8" name="Google Shape;12498;p14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9" name="Google Shape;12499;p14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0" name="Google Shape;12500;p14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1" name="Google Shape;12501;p14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2" name="Google Shape;12502;p14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3" name="Google Shape;12503;p14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4" name="Google Shape;12504;p14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5" name="Google Shape;12505;p14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6" name="Google Shape;12506;p14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7" name="Google Shape;12507;p14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8" name="Google Shape;12508;p14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9" name="Google Shape;12509;p14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0" name="Google Shape;12510;p14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1" name="Google Shape;12511;p14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2" name="Google Shape;12512;p14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3" name="Google Shape;12513;p14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4" name="Google Shape;12514;p14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5" name="Google Shape;12515;p14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6" name="Google Shape;12516;p14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7" name="Google Shape;12517;p14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8" name="Google Shape;12518;p14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9" name="Google Shape;12519;p14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0" name="Google Shape;12520;p14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1" name="Google Shape;12521;p14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2" name="Google Shape;12522;p14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3" name="Google Shape;12523;p14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4" name="Google Shape;12524;p14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5" name="Google Shape;12525;p14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6" name="Google Shape;12526;p14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7" name="Google Shape;12527;p14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8" name="Google Shape;12528;p14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9" name="Google Shape;12529;p14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0" name="Google Shape;12530;p14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1" name="Google Shape;12531;p14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2" name="Google Shape;12532;p14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3" name="Google Shape;12533;p14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4" name="Google Shape;12534;p14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5" name="Google Shape;12535;p14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6" name="Google Shape;12536;p14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7" name="Google Shape;12537;p14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8" name="Google Shape;12538;p14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9" name="Google Shape;12539;p14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0" name="Google Shape;12540;p14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1" name="Google Shape;12541;p14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2" name="Google Shape;12542;p14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3" name="Google Shape;12543;p14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4" name="Google Shape;12544;p14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5" name="Google Shape;12545;p14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6" name="Google Shape;12546;p14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7" name="Google Shape;12547;p14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8" name="Google Shape;12548;p14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9" name="Google Shape;12549;p14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0" name="Google Shape;12550;p14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1" name="Google Shape;12551;p14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2" name="Google Shape;12552;p14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3" name="Google Shape;12553;p14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4" name="Google Shape;12554;p14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5" name="Google Shape;12555;p14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6" name="Google Shape;12556;p14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7" name="Google Shape;12557;p14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8" name="Google Shape;12558;p14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9" name="Google Shape;12559;p14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0" name="Google Shape;12560;p14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1" name="Google Shape;12561;p14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2" name="Google Shape;12562;p14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3" name="Google Shape;12563;p14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4" name="Google Shape;12564;p14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5" name="Google Shape;12565;p14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6" name="Google Shape;12566;p14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7" name="Google Shape;12567;p14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8" name="Google Shape;12568;p14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9" name="Google Shape;12569;p14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0" name="Google Shape;12570;p14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1" name="Google Shape;12571;p14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2" name="Google Shape;12572;p14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3" name="Google Shape;12573;p14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4" name="Google Shape;12574;p14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5" name="Google Shape;12575;p14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6" name="Google Shape;12576;p14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7" name="Google Shape;12577;p14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8" name="Google Shape;12578;p14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9" name="Google Shape;12579;p14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0" name="Google Shape;12580;p14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1" name="Google Shape;12581;p14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2" name="Google Shape;12582;p14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3" name="Google Shape;12583;p14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4" name="Google Shape;12584;p14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5" name="Google Shape;12585;p14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6" name="Google Shape;12586;p14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7" name="Google Shape;12587;p14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8" name="Google Shape;12588;p14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9" name="Google Shape;12589;p14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0" name="Google Shape;12590;p14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1" name="Google Shape;12591;p14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2" name="Google Shape;12592;p14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3" name="Google Shape;12593;p14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4" name="Google Shape;12594;p14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5" name="Google Shape;12595;p14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6" name="Google Shape;12596;p14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7" name="Google Shape;12597;p14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8" name="Google Shape;12598;p14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9" name="Google Shape;12599;p14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0" name="Google Shape;12600;p14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1" name="Google Shape;12601;p14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2" name="Google Shape;12602;p14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3" name="Google Shape;12603;p14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4" name="Google Shape;12604;p14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5" name="Google Shape;12605;p14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6" name="Google Shape;12606;p14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7" name="Google Shape;12607;p14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8" name="Google Shape;12608;p14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9" name="Google Shape;12609;p14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0" name="Google Shape;12610;p14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1" name="Google Shape;12611;p14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2" name="Google Shape;12612;p14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3" name="Google Shape;12613;p14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4" name="Google Shape;12614;p14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5" name="Google Shape;12615;p14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6" name="Google Shape;12616;p14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7" name="Google Shape;12617;p14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8" name="Google Shape;12618;p14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9" name="Google Shape;12619;p14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0" name="Google Shape;12620;p14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1" name="Google Shape;12621;p14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2" name="Google Shape;12622;p14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3" name="Google Shape;12623;p14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4" name="Google Shape;12624;p14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5" name="Google Shape;12625;p14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6" name="Google Shape;12626;p14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7" name="Google Shape;12627;p14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8" name="Google Shape;12628;p14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9" name="Google Shape;12629;p14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0" name="Google Shape;12630;p14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1" name="Google Shape;12631;p14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2" name="Google Shape;12632;p14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3" name="Google Shape;12633;p14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4" name="Google Shape;12634;p14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5" name="Google Shape;12635;p14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6" name="Google Shape;12636;p14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7" name="Google Shape;12637;p14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8" name="Google Shape;12638;p14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9" name="Google Shape;12639;p14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0" name="Google Shape;12640;p14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1" name="Google Shape;12641;p14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2" name="Google Shape;12642;p14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3" name="Google Shape;12643;p14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4" name="Google Shape;12644;p14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5" name="Google Shape;12645;p14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6" name="Google Shape;12646;p14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7" name="Google Shape;12647;p14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8" name="Google Shape;12648;p14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9" name="Google Shape;12649;p14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0" name="Google Shape;12650;p14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1" name="Google Shape;12651;p14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2" name="Google Shape;12652;p14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3" name="Google Shape;12653;p14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4" name="Google Shape;12654;p14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5" name="Google Shape;12655;p14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6" name="Google Shape;12656;p14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7" name="Google Shape;12657;p14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8" name="Google Shape;12658;p14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9" name="Google Shape;12659;p14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0" name="Google Shape;12660;p14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1" name="Google Shape;12661;p14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2" name="Google Shape;12662;p14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3" name="Google Shape;12663;p14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4" name="Google Shape;12664;p14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5" name="Google Shape;12665;p14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6" name="Google Shape;12666;p14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7" name="Google Shape;12667;p14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8" name="Google Shape;12668;p14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9" name="Google Shape;12669;p14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0" name="Google Shape;12670;p14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1" name="Google Shape;12671;p14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2" name="Google Shape;12672;p14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3" name="Google Shape;12673;p14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4" name="Google Shape;12674;p14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5" name="Google Shape;12675;p14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6" name="Google Shape;12676;p14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7" name="Google Shape;12677;p14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8" name="Google Shape;12678;p14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9" name="Google Shape;12679;p14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0" name="Google Shape;12680;p14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1" name="Google Shape;12681;p14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2" name="Google Shape;12682;p14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3" name="Google Shape;12683;p14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4" name="Google Shape;12684;p14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5" name="Google Shape;12685;p14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6" name="Google Shape;12686;p14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7" name="Google Shape;12687;p14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8" name="Google Shape;12688;p14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9" name="Google Shape;12689;p14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0" name="Google Shape;12690;p14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1" name="Google Shape;12691;p14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2" name="Google Shape;12692;p14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3" name="Google Shape;12693;p14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4" name="Google Shape;12694;p14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5" name="Google Shape;12695;p14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6" name="Google Shape;12696;p14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7" name="Google Shape;12697;p14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8" name="Google Shape;12698;p14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9" name="Google Shape;12699;p14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0" name="Google Shape;12700;p14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1" name="Google Shape;12701;p14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2" name="Google Shape;12702;p14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3" name="Google Shape;12703;p14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4" name="Google Shape;12704;p14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5" name="Google Shape;12705;p14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6" name="Google Shape;12706;p14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7" name="Google Shape;12707;p14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8" name="Google Shape;12708;p14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9" name="Google Shape;12709;p14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0" name="Google Shape;12710;p14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1" name="Google Shape;12711;p14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2" name="Google Shape;12712;p14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3" name="Google Shape;12713;p14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4" name="Google Shape;12714;p14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5" name="Google Shape;12715;p14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6" name="Google Shape;12716;p14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7" name="Google Shape;12717;p14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8" name="Google Shape;12718;p14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9" name="Google Shape;12719;p14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0" name="Google Shape;12720;p14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1" name="Google Shape;12721;p14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2" name="Google Shape;12722;p14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3" name="Google Shape;12723;p14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4" name="Google Shape;12724;p14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5" name="Google Shape;12725;p14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6" name="Google Shape;12726;p14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7" name="Google Shape;12727;p14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8" name="Google Shape;12728;p14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9" name="Google Shape;12729;p14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0" name="Google Shape;12730;p14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1" name="Google Shape;12731;p14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2" name="Google Shape;12732;p14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3" name="Google Shape;12733;p14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4" name="Google Shape;12734;p14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5" name="Google Shape;12735;p14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6" name="Google Shape;12736;p14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7" name="Google Shape;12737;p14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8" name="Google Shape;12738;p14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9" name="Google Shape;12739;p14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0" name="Google Shape;12740;p14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1" name="Google Shape;12741;p14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2" name="Google Shape;12742;p14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3" name="Google Shape;12743;p14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4" name="Google Shape;12744;p14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5" name="Google Shape;12745;p14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6" name="Google Shape;12746;p14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7" name="Google Shape;12747;p14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8" name="Google Shape;12748;p14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9" name="Google Shape;12749;p14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0" name="Google Shape;12750;p14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1" name="Google Shape;12751;p14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2" name="Google Shape;12752;p14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3" name="Google Shape;12753;p14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4" name="Google Shape;12754;p14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5" name="Google Shape;12755;p14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6" name="Google Shape;12756;p14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7" name="Google Shape;12757;p14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8" name="Google Shape;12758;p14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9" name="Google Shape;12759;p14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0" name="Google Shape;12760;p14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1" name="Google Shape;12761;p14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2" name="Google Shape;12762;p14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3" name="Google Shape;12763;p14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4" name="Google Shape;12764;p14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5" name="Google Shape;12765;p14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6" name="Google Shape;12766;p14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7" name="Google Shape;12767;p14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8" name="Google Shape;12768;p14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9" name="Google Shape;12769;p14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0" name="Google Shape;12770;p14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1" name="Google Shape;12771;p14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2" name="Google Shape;12772;p14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3" name="Google Shape;12773;p14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4" name="Google Shape;12774;p14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5" name="Google Shape;12775;p14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6" name="Google Shape;12776;p14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7" name="Google Shape;12777;p14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8" name="Google Shape;12778;p14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9" name="Google Shape;12779;p14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0" name="Google Shape;12780;p14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1" name="Google Shape;12781;p14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2" name="Google Shape;12782;p14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3" name="Google Shape;12783;p14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4" name="Google Shape;12784;p14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5" name="Google Shape;12785;p14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6" name="Google Shape;12786;p14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7" name="Google Shape;12787;p14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8" name="Google Shape;12788;p14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9" name="Google Shape;12789;p14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0" name="Google Shape;12790;p14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1" name="Google Shape;12791;p14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2" name="Google Shape;12792;p14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3" name="Google Shape;12793;p14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4" name="Google Shape;12794;p14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5" name="Google Shape;12795;p14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6" name="Google Shape;12796;p14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7" name="Google Shape;12797;p14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8" name="Google Shape;12798;p14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9" name="Google Shape;12799;p14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0" name="Google Shape;12800;p14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1" name="Google Shape;12801;p14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2" name="Google Shape;12802;p14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3" name="Google Shape;12803;p14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4" name="Google Shape;12804;p14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5" name="Google Shape;12805;p14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6" name="Google Shape;12806;p14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7" name="Google Shape;12807;p14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8" name="Google Shape;12808;p14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9" name="Google Shape;12809;p14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0" name="Google Shape;12810;p14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1" name="Google Shape;12811;p14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2" name="Google Shape;12812;p14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3" name="Google Shape;12813;p14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4" name="Google Shape;12814;p14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5" name="Google Shape;12815;p14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6" name="Google Shape;12816;p14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7" name="Google Shape;12817;p14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8" name="Google Shape;12818;p14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9" name="Google Shape;12819;p14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0" name="Google Shape;12820;p14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1" name="Google Shape;12821;p14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2" name="Google Shape;12822;p14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3" name="Google Shape;12823;p14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4" name="Google Shape;12824;p14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5" name="Google Shape;12825;p14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6" name="Google Shape;12826;p14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7" name="Google Shape;12827;p14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8" name="Google Shape;12828;p14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9" name="Google Shape;12829;p14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0" name="Google Shape;12830;p14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1" name="Google Shape;12831;p14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2" name="Google Shape;12832;p14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3" name="Google Shape;12833;p14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4" name="Google Shape;12834;p14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5" name="Google Shape;12835;p14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6" name="Google Shape;12836;p14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7" name="Google Shape;12837;p14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8" name="Google Shape;12838;p14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9" name="Google Shape;12839;p14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0" name="Google Shape;12840;p14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1" name="Google Shape;12841;p14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2" name="Google Shape;12842;p14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3" name="Google Shape;12843;p14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4" name="Google Shape;12844;p14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5" name="Google Shape;12845;p14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6" name="Google Shape;12846;p14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7" name="Google Shape;12847;p14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8" name="Google Shape;12848;p14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9" name="Google Shape;12849;p14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0" name="Google Shape;12850;p14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1" name="Google Shape;12851;p14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2" name="Google Shape;12852;p14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3" name="Google Shape;12853;p14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4" name="Google Shape;12854;p14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5" name="Google Shape;12855;p14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6" name="Google Shape;12856;p14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7" name="Google Shape;12857;p14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8" name="Google Shape;12858;p14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9" name="Google Shape;12859;p14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0" name="Google Shape;12860;p14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1" name="Google Shape;12861;p14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2" name="Google Shape;12862;p14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3" name="Google Shape;12863;p14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4" name="Google Shape;12864;p14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5" name="Google Shape;12865;p14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6" name="Google Shape;12866;p14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7" name="Google Shape;12867;p14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8" name="Google Shape;12868;p14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9" name="Google Shape;12869;p14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0" name="Google Shape;12870;p14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1" name="Google Shape;12871;p14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2" name="Google Shape;12872;p14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3" name="Google Shape;12873;p14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4" name="Google Shape;12874;p14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5" name="Google Shape;12875;p14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6" name="Google Shape;12876;p14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7" name="Google Shape;12877;p14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8" name="Google Shape;12878;p14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9" name="Google Shape;12879;p14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0" name="Google Shape;12880;p14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1" name="Google Shape;12881;p14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2" name="Google Shape;12882;p14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3" name="Google Shape;12883;p14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4" name="Google Shape;12884;p14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5" name="Google Shape;12885;p14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6" name="Google Shape;12886;p14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7" name="Google Shape;12887;p14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8" name="Google Shape;12888;p14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9" name="Google Shape;12889;p14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0" name="Google Shape;12890;p14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1" name="Google Shape;12891;p14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2" name="Google Shape;12892;p14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3" name="Google Shape;12893;p14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4" name="Google Shape;12894;p14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5" name="Google Shape;12895;p14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6" name="Google Shape;12896;p14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7" name="Google Shape;12897;p14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8" name="Google Shape;12898;p14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9" name="Google Shape;12899;p14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0" name="Google Shape;12900;p14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1" name="Google Shape;12901;p14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2" name="Google Shape;12902;p14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3" name="Google Shape;12903;p14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4" name="Google Shape;12904;p14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5" name="Google Shape;12905;p14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6" name="Google Shape;12906;p14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7" name="Google Shape;12907;p14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8" name="Google Shape;12908;p14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9" name="Google Shape;12909;p14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0" name="Google Shape;12910;p14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1" name="Google Shape;12911;p14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2" name="Google Shape;12912;p14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3" name="Google Shape;12913;p14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4" name="Google Shape;12914;p14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5" name="Google Shape;12915;p14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6" name="Google Shape;12916;p14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7" name="Google Shape;12917;p14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8" name="Google Shape;12918;p14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9" name="Google Shape;12919;p14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0" name="Google Shape;12920;p14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1" name="Google Shape;12921;p14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2" name="Google Shape;12922;p14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3" name="Google Shape;12923;p14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4" name="Google Shape;12924;p14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5" name="Google Shape;12925;p14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6" name="Google Shape;12926;p14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7" name="Google Shape;12927;p14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8" name="Google Shape;12928;p14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9" name="Google Shape;12929;p14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0" name="Google Shape;12930;p14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1" name="Google Shape;12931;p14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2" name="Google Shape;12932;p14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3" name="Google Shape;12933;p14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4" name="Google Shape;12934;p14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935" name="Google Shape;12935;p149"/>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2708" name="Shape 2708"/>
        <p:cNvGrpSpPr/>
        <p:nvPr/>
      </p:nvGrpSpPr>
      <p:grpSpPr>
        <a:xfrm>
          <a:off x="0" y="0"/>
          <a:ext cx="0" cy="0"/>
          <a:chOff x="0" y="0"/>
          <a:chExt cx="0" cy="0"/>
        </a:xfrm>
      </p:grpSpPr>
      <p:grpSp>
        <p:nvGrpSpPr>
          <p:cNvPr id="2709" name="Google Shape;2709;p54"/>
          <p:cNvGrpSpPr/>
          <p:nvPr/>
        </p:nvGrpSpPr>
        <p:grpSpPr>
          <a:xfrm>
            <a:off x="3635605" y="8"/>
            <a:ext cx="4929377" cy="6858189"/>
            <a:chOff x="1926275" y="238125"/>
            <a:chExt cx="3765950" cy="5239525"/>
          </a:xfrm>
        </p:grpSpPr>
        <p:sp>
          <p:nvSpPr>
            <p:cNvPr id="2710" name="Google Shape;2710;p5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11" name="Google Shape;2711;p5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12" name="Google Shape;2712;p5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13" name="Google Shape;2713;p5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14" name="Google Shape;2714;p5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15" name="Google Shape;2715;p5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16" name="Google Shape;2716;p5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17" name="Google Shape;2717;p5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18" name="Google Shape;2718;p5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19" name="Google Shape;2719;p5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0" name="Google Shape;2720;p5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1" name="Google Shape;2721;p5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2" name="Google Shape;2722;p5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3" name="Google Shape;2723;p5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4" name="Google Shape;2724;p5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5" name="Google Shape;2725;p5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6" name="Google Shape;2726;p5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7" name="Google Shape;2727;p5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8" name="Google Shape;2728;p5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29" name="Google Shape;2729;p5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0" name="Google Shape;2730;p5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1" name="Google Shape;2731;p5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2" name="Google Shape;2732;p5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3" name="Google Shape;2733;p5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4" name="Google Shape;2734;p5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5" name="Google Shape;2735;p5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6" name="Google Shape;2736;p5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7" name="Google Shape;2737;p5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8" name="Google Shape;2738;p5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39" name="Google Shape;2739;p5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0" name="Google Shape;2740;p5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1" name="Google Shape;2741;p5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2" name="Google Shape;2742;p5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3" name="Google Shape;2743;p5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4" name="Google Shape;2744;p5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5" name="Google Shape;2745;p5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6" name="Google Shape;2746;p5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7" name="Google Shape;2747;p5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8" name="Google Shape;2748;p5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49" name="Google Shape;2749;p5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0" name="Google Shape;2750;p5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1" name="Google Shape;2751;p5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2" name="Google Shape;2752;p5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3" name="Google Shape;2753;p5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4" name="Google Shape;2754;p5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5" name="Google Shape;2755;p5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6" name="Google Shape;2756;p5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7" name="Google Shape;2757;p5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8" name="Google Shape;2758;p5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59" name="Google Shape;2759;p5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0" name="Google Shape;2760;p5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1" name="Google Shape;2761;p5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2" name="Google Shape;2762;p5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3" name="Google Shape;2763;p5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4" name="Google Shape;2764;p5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5" name="Google Shape;2765;p5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6" name="Google Shape;2766;p5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7" name="Google Shape;2767;p5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8" name="Google Shape;2768;p5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69" name="Google Shape;2769;p5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2770" name="Google Shape;2770;p54"/>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2771" name="Google Shape;2771;p54"/>
          <p:cNvGrpSpPr/>
          <p:nvPr/>
        </p:nvGrpSpPr>
        <p:grpSpPr>
          <a:xfrm>
            <a:off x="3581682" y="3"/>
            <a:ext cx="2805213" cy="6858288"/>
            <a:chOff x="2726150" y="238125"/>
            <a:chExt cx="2142475" cy="5238000"/>
          </a:xfrm>
        </p:grpSpPr>
        <p:sp>
          <p:nvSpPr>
            <p:cNvPr id="2772" name="Google Shape;2772;p5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73" name="Google Shape;2773;p5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74" name="Google Shape;2774;p5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2775" name="Google Shape;2775;p54"/>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76" name="Google Shape;2776;p54"/>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77" name="Google Shape;2777;p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8" name="Google Shape;2778;p54"/>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79" name="Google Shape;2779;p54"/>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2780" name="Google Shape;2780;p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pic>
        <p:nvPicPr>
          <p:cNvPr id="2781" name="Google Shape;2781;p54"/>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2936" name="Shape 12936"/>
        <p:cNvGrpSpPr/>
        <p:nvPr/>
      </p:nvGrpSpPr>
      <p:grpSpPr>
        <a:xfrm>
          <a:off x="0" y="0"/>
          <a:ext cx="0" cy="0"/>
          <a:chOff x="0" y="0"/>
          <a:chExt cx="0" cy="0"/>
        </a:xfrm>
      </p:grpSpPr>
      <p:pic>
        <p:nvPicPr>
          <p:cNvPr id="12937" name="Google Shape;12937;p150"/>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12938" name="Google Shape;12938;p150"/>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9" name="Google Shape;12939;p150"/>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940" name="Google Shape;12940;p15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2941" name="Google Shape;12941;p15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942" name="Google Shape;12942;p150"/>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3" name="Google Shape;12943;p15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2944" name="Google Shape;12944;p15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2945" name="Shape 12945"/>
        <p:cNvGrpSpPr/>
        <p:nvPr/>
      </p:nvGrpSpPr>
      <p:grpSpPr>
        <a:xfrm>
          <a:off x="0" y="0"/>
          <a:ext cx="0" cy="0"/>
          <a:chOff x="0" y="0"/>
          <a:chExt cx="0" cy="0"/>
        </a:xfrm>
      </p:grpSpPr>
      <p:grpSp>
        <p:nvGrpSpPr>
          <p:cNvPr id="12946" name="Google Shape;12946;p151"/>
          <p:cNvGrpSpPr/>
          <p:nvPr/>
        </p:nvGrpSpPr>
        <p:grpSpPr>
          <a:xfrm>
            <a:off x="3635605" y="8"/>
            <a:ext cx="4929377" cy="6858189"/>
            <a:chOff x="1926275" y="238125"/>
            <a:chExt cx="3765950" cy="5239525"/>
          </a:xfrm>
        </p:grpSpPr>
        <p:sp>
          <p:nvSpPr>
            <p:cNvPr id="12947" name="Google Shape;12947;p15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8" name="Google Shape;12948;p15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9" name="Google Shape;12949;p15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0" name="Google Shape;12950;p15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1" name="Google Shape;12951;p15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2" name="Google Shape;12952;p15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3" name="Google Shape;12953;p15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4" name="Google Shape;12954;p15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5" name="Google Shape;12955;p15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6" name="Google Shape;12956;p15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7" name="Google Shape;12957;p15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8" name="Google Shape;12958;p15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9" name="Google Shape;12959;p15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0" name="Google Shape;12960;p15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1" name="Google Shape;12961;p15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2" name="Google Shape;12962;p15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3" name="Google Shape;12963;p15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4" name="Google Shape;12964;p15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5" name="Google Shape;12965;p15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6" name="Google Shape;12966;p15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7" name="Google Shape;12967;p15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8" name="Google Shape;12968;p15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9" name="Google Shape;12969;p15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0" name="Google Shape;12970;p15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1" name="Google Shape;12971;p15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2" name="Google Shape;12972;p15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3" name="Google Shape;12973;p15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4" name="Google Shape;12974;p15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5" name="Google Shape;12975;p15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6" name="Google Shape;12976;p15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7" name="Google Shape;12977;p15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8" name="Google Shape;12978;p15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9" name="Google Shape;12979;p15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0" name="Google Shape;12980;p15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1" name="Google Shape;12981;p15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2" name="Google Shape;12982;p15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3" name="Google Shape;12983;p15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4" name="Google Shape;12984;p15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5" name="Google Shape;12985;p15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6" name="Google Shape;12986;p15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7" name="Google Shape;12987;p15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8" name="Google Shape;12988;p15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9" name="Google Shape;12989;p15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0" name="Google Shape;12990;p15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1" name="Google Shape;12991;p15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2" name="Google Shape;12992;p15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3" name="Google Shape;12993;p15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4" name="Google Shape;12994;p15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5" name="Google Shape;12995;p15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6" name="Google Shape;12996;p15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7" name="Google Shape;12997;p15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8" name="Google Shape;12998;p15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9" name="Google Shape;12999;p15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0" name="Google Shape;13000;p15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1" name="Google Shape;13001;p15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2" name="Google Shape;13002;p15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3" name="Google Shape;13003;p15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4" name="Google Shape;13004;p15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5" name="Google Shape;13005;p15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6" name="Google Shape;13006;p15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07" name="Google Shape;13007;p15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3008" name="Google Shape;13008;p151"/>
          <p:cNvGrpSpPr/>
          <p:nvPr/>
        </p:nvGrpSpPr>
        <p:grpSpPr>
          <a:xfrm>
            <a:off x="3581682" y="3"/>
            <a:ext cx="2805213" cy="6858288"/>
            <a:chOff x="2726150" y="238125"/>
            <a:chExt cx="2142475" cy="5238000"/>
          </a:xfrm>
        </p:grpSpPr>
        <p:sp>
          <p:nvSpPr>
            <p:cNvPr id="13009" name="Google Shape;13009;p15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10" name="Google Shape;13010;p15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11" name="Google Shape;13011;p15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12" name="Google Shape;13012;p15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13" name="Google Shape;13013;p15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014" name="Google Shape;13014;p15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15" name="Google Shape;13015;p15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16" name="Google Shape;13016;p15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3017" name="Google Shape;13017;p15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18" name="Google Shape;13018;p15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3019" name="Shape 13019"/>
        <p:cNvGrpSpPr/>
        <p:nvPr/>
      </p:nvGrpSpPr>
      <p:grpSpPr>
        <a:xfrm>
          <a:off x="0" y="0"/>
          <a:ext cx="0" cy="0"/>
          <a:chOff x="0" y="0"/>
          <a:chExt cx="0" cy="0"/>
        </a:xfrm>
      </p:grpSpPr>
      <p:sp>
        <p:nvSpPr>
          <p:cNvPr id="13020" name="Google Shape;13020;p15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3021" name="Google Shape;13021;p152"/>
          <p:cNvGrpSpPr/>
          <p:nvPr/>
        </p:nvGrpSpPr>
        <p:grpSpPr>
          <a:xfrm>
            <a:off x="3581682" y="3"/>
            <a:ext cx="2805213" cy="6858288"/>
            <a:chOff x="2726150" y="238125"/>
            <a:chExt cx="2142475" cy="5238000"/>
          </a:xfrm>
        </p:grpSpPr>
        <p:sp>
          <p:nvSpPr>
            <p:cNvPr id="13022" name="Google Shape;13022;p15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3" name="Google Shape;13023;p15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4" name="Google Shape;13024;p15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25" name="Google Shape;13025;p15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26" name="Google Shape;13026;p15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027" name="Google Shape;13027;p15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28" name="Google Shape;13028;p15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9" name="Google Shape;13029;p15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3030" name="Google Shape;13030;p15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3031" name="Google Shape;13031;p15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3032" name="Shape 13032"/>
        <p:cNvGrpSpPr/>
        <p:nvPr/>
      </p:nvGrpSpPr>
      <p:grpSpPr>
        <a:xfrm>
          <a:off x="0" y="0"/>
          <a:ext cx="0" cy="0"/>
          <a:chOff x="0" y="0"/>
          <a:chExt cx="0" cy="0"/>
        </a:xfrm>
      </p:grpSpPr>
      <p:sp>
        <p:nvSpPr>
          <p:cNvPr id="13033" name="Google Shape;13033;p15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34" name="Google Shape;13034;p15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035" name="Google Shape;13035;p15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036" name="Google Shape;13036;p15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037" name="Google Shape;13037;p153"/>
          <p:cNvGrpSpPr/>
          <p:nvPr/>
        </p:nvGrpSpPr>
        <p:grpSpPr>
          <a:xfrm>
            <a:off x="10721565" y="6371462"/>
            <a:ext cx="797703" cy="227212"/>
            <a:chOff x="238125" y="1822850"/>
            <a:chExt cx="7080200" cy="2016675"/>
          </a:xfrm>
        </p:grpSpPr>
        <p:sp>
          <p:nvSpPr>
            <p:cNvPr id="13038" name="Google Shape;13038;p15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39" name="Google Shape;13039;p15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0" name="Google Shape;13040;p15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1" name="Google Shape;13041;p15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2" name="Google Shape;13042;p15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3" name="Google Shape;13043;p15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4" name="Google Shape;13044;p15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45" name="Google Shape;13045;p15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3046" name="Shape 13046"/>
        <p:cNvGrpSpPr/>
        <p:nvPr/>
      </p:nvGrpSpPr>
      <p:grpSpPr>
        <a:xfrm>
          <a:off x="0" y="0"/>
          <a:ext cx="0" cy="0"/>
          <a:chOff x="0" y="0"/>
          <a:chExt cx="0" cy="0"/>
        </a:xfrm>
      </p:grpSpPr>
      <p:sp>
        <p:nvSpPr>
          <p:cNvPr id="13047" name="Google Shape;13047;p15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8" name="Google Shape;13048;p15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49" name="Google Shape;13049;p1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0" name="Google Shape;13050;p1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3051" name="Shape 13051"/>
        <p:cNvGrpSpPr/>
        <p:nvPr/>
      </p:nvGrpSpPr>
      <p:grpSpPr>
        <a:xfrm>
          <a:off x="0" y="0"/>
          <a:ext cx="0" cy="0"/>
          <a:chOff x="0" y="0"/>
          <a:chExt cx="0" cy="0"/>
        </a:xfrm>
      </p:grpSpPr>
      <p:sp>
        <p:nvSpPr>
          <p:cNvPr id="13052" name="Google Shape;13052;p15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3053" name="Google Shape;13053;p1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4" name="Google Shape;13054;p15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3055" name="Google Shape;13055;p155"/>
          <p:cNvGrpSpPr/>
          <p:nvPr/>
        </p:nvGrpSpPr>
        <p:grpSpPr>
          <a:xfrm>
            <a:off x="10721565" y="6371462"/>
            <a:ext cx="797703" cy="227212"/>
            <a:chOff x="238125" y="1822850"/>
            <a:chExt cx="7080200" cy="2016675"/>
          </a:xfrm>
        </p:grpSpPr>
        <p:sp>
          <p:nvSpPr>
            <p:cNvPr id="13056" name="Google Shape;13056;p15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57" name="Google Shape;13057;p15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58" name="Google Shape;13058;p15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59" name="Google Shape;13059;p15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0" name="Google Shape;13060;p15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1" name="Google Shape;13061;p15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2" name="Google Shape;13062;p15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63" name="Google Shape;13063;p15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3064" name="Shape 13064"/>
        <p:cNvGrpSpPr/>
        <p:nvPr/>
      </p:nvGrpSpPr>
      <p:grpSpPr>
        <a:xfrm>
          <a:off x="0" y="0"/>
          <a:ext cx="0" cy="0"/>
          <a:chOff x="0" y="0"/>
          <a:chExt cx="0" cy="0"/>
        </a:xfrm>
      </p:grpSpPr>
      <p:sp>
        <p:nvSpPr>
          <p:cNvPr id="13065" name="Google Shape;13065;p15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3066" name="Google Shape;13066;p1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3067" name="Shape 13067"/>
        <p:cNvGrpSpPr/>
        <p:nvPr/>
      </p:nvGrpSpPr>
      <p:grpSpPr>
        <a:xfrm>
          <a:off x="0" y="0"/>
          <a:ext cx="0" cy="0"/>
          <a:chOff x="0" y="0"/>
          <a:chExt cx="0" cy="0"/>
        </a:xfrm>
      </p:grpSpPr>
      <p:sp>
        <p:nvSpPr>
          <p:cNvPr id="13068" name="Google Shape;13068;p157"/>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9" name="Google Shape;13069;p157"/>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3070" name="Google Shape;13070;p157"/>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3071" name="Google Shape;13071;p157"/>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3072" name="Google Shape;13072;p15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73" name="Google Shape;13073;p15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74" name="Google Shape;13074;p157"/>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3075" name="Shape 13075"/>
        <p:cNvGrpSpPr/>
        <p:nvPr/>
      </p:nvGrpSpPr>
      <p:grpSpPr>
        <a:xfrm>
          <a:off x="0" y="0"/>
          <a:ext cx="0" cy="0"/>
          <a:chOff x="0" y="0"/>
          <a:chExt cx="0" cy="0"/>
        </a:xfrm>
      </p:grpSpPr>
      <p:sp>
        <p:nvSpPr>
          <p:cNvPr id="13076" name="Google Shape;13076;p15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77" name="Google Shape;13077;p158"/>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3078" name="Google Shape;13078;p15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79" name="Google Shape;13079;p158"/>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3080" name="Shape 13080"/>
        <p:cNvGrpSpPr/>
        <p:nvPr/>
      </p:nvGrpSpPr>
      <p:grpSpPr>
        <a:xfrm>
          <a:off x="0" y="0"/>
          <a:ext cx="0" cy="0"/>
          <a:chOff x="0" y="0"/>
          <a:chExt cx="0" cy="0"/>
        </a:xfrm>
      </p:grpSpPr>
      <p:grpSp>
        <p:nvGrpSpPr>
          <p:cNvPr id="13081" name="Google Shape;13081;p159"/>
          <p:cNvGrpSpPr/>
          <p:nvPr/>
        </p:nvGrpSpPr>
        <p:grpSpPr>
          <a:xfrm>
            <a:off x="4918937" y="8"/>
            <a:ext cx="4929377" cy="6858189"/>
            <a:chOff x="1926275" y="238125"/>
            <a:chExt cx="3765950" cy="5239525"/>
          </a:xfrm>
        </p:grpSpPr>
        <p:sp>
          <p:nvSpPr>
            <p:cNvPr id="13082" name="Google Shape;13082;p15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3" name="Google Shape;13083;p15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4" name="Google Shape;13084;p15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5" name="Google Shape;13085;p15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6" name="Google Shape;13086;p15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7" name="Google Shape;13087;p15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8" name="Google Shape;13088;p15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9" name="Google Shape;13089;p15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0" name="Google Shape;13090;p15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1" name="Google Shape;13091;p15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2" name="Google Shape;13092;p15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3" name="Google Shape;13093;p15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4" name="Google Shape;13094;p15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5" name="Google Shape;13095;p15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6" name="Google Shape;13096;p15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7" name="Google Shape;13097;p15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8" name="Google Shape;13098;p15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9" name="Google Shape;13099;p15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0" name="Google Shape;13100;p15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1" name="Google Shape;13101;p15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2" name="Google Shape;13102;p15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3" name="Google Shape;13103;p15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4" name="Google Shape;13104;p15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5" name="Google Shape;13105;p15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6" name="Google Shape;13106;p15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7" name="Google Shape;13107;p15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8" name="Google Shape;13108;p15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9" name="Google Shape;13109;p15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0" name="Google Shape;13110;p15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1" name="Google Shape;13111;p15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2" name="Google Shape;13112;p15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3" name="Google Shape;13113;p15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4" name="Google Shape;13114;p15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5" name="Google Shape;13115;p15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6" name="Google Shape;13116;p15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7" name="Google Shape;13117;p15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8" name="Google Shape;13118;p15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9" name="Google Shape;13119;p15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0" name="Google Shape;13120;p15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1" name="Google Shape;13121;p15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2" name="Google Shape;13122;p15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3" name="Google Shape;13123;p15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4" name="Google Shape;13124;p15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5" name="Google Shape;13125;p15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6" name="Google Shape;13126;p15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7" name="Google Shape;13127;p15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8" name="Google Shape;13128;p15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9" name="Google Shape;13129;p15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0" name="Google Shape;13130;p15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1" name="Google Shape;13131;p15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2" name="Google Shape;13132;p15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3" name="Google Shape;13133;p15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4" name="Google Shape;13134;p15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5" name="Google Shape;13135;p15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6" name="Google Shape;13136;p15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7" name="Google Shape;13137;p15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8" name="Google Shape;13138;p15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9" name="Google Shape;13139;p15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0" name="Google Shape;13140;p15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1" name="Google Shape;13141;p15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142" name="Google Shape;13142;p159"/>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3" name="Google Shape;13143;p159"/>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509"/>
              </a:srgbClr>
            </a:outerShdw>
          </a:effectLst>
        </p:spPr>
      </p:sp>
      <p:sp>
        <p:nvSpPr>
          <p:cNvPr id="13144" name="Google Shape;13144;p159"/>
          <p:cNvSpPr txBox="1"/>
          <p:nvPr/>
        </p:nvSpPr>
        <p:spPr>
          <a:xfrm>
            <a:off x="453700" y="1268867"/>
            <a:ext cx="5073200" cy="11392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2200"/>
              <a:buFont typeface="Arial"/>
              <a:buNone/>
            </a:pPr>
            <a:r>
              <a:rPr b="0" i="0" lang="en" sz="2933" u="none" cap="none" strike="noStrike">
                <a:solidFill>
                  <a:srgbClr val="FFFFFF"/>
                </a:solidFill>
                <a:latin typeface="Inter ExtraBold"/>
                <a:ea typeface="Inter ExtraBold"/>
                <a:cs typeface="Inter ExtraBold"/>
                <a:sym typeface="Inter ExtraBold"/>
              </a:rPr>
              <a:t>Simplify the business </a:t>
            </a:r>
            <a:br>
              <a:rPr b="0" i="0" lang="en" sz="2933" u="none" cap="none" strike="noStrike">
                <a:solidFill>
                  <a:srgbClr val="FFFFFF"/>
                </a:solidFill>
                <a:latin typeface="Inter ExtraBold"/>
                <a:ea typeface="Inter ExtraBold"/>
                <a:cs typeface="Inter ExtraBold"/>
                <a:sym typeface="Inter ExtraBold"/>
              </a:rPr>
            </a:br>
            <a:r>
              <a:rPr b="0" i="0" lang="en" sz="2933" u="none" cap="none" strike="noStrike">
                <a:solidFill>
                  <a:srgbClr val="FFFFFF"/>
                </a:solidFill>
                <a:latin typeface="Inter ExtraBold"/>
                <a:ea typeface="Inter ExtraBold"/>
                <a:cs typeface="Inter ExtraBold"/>
                <a:sym typeface="Inter ExtraBold"/>
              </a:rPr>
              <a:t>of running your business.</a:t>
            </a:r>
            <a:endParaRPr b="0" i="0" sz="2933" u="none" cap="none" strike="noStrike">
              <a:solidFill>
                <a:srgbClr val="FFFFFF"/>
              </a:solidFill>
              <a:latin typeface="Inter ExtraBold"/>
              <a:ea typeface="Inter ExtraBold"/>
              <a:cs typeface="Inter ExtraBold"/>
              <a:sym typeface="Inter ExtraBold"/>
            </a:endParaRPr>
          </a:p>
        </p:txBody>
      </p:sp>
      <p:sp>
        <p:nvSpPr>
          <p:cNvPr id="13145" name="Google Shape;13145;p159"/>
          <p:cNvSpPr txBox="1"/>
          <p:nvPr/>
        </p:nvSpPr>
        <p:spPr>
          <a:xfrm>
            <a:off x="10205127" y="6220456"/>
            <a:ext cx="1676400" cy="389746"/>
          </a:xfrm>
          <a:prstGeom prst="rect">
            <a:avLst/>
          </a:prstGeom>
          <a:noFill/>
          <a:ln>
            <a:noFill/>
          </a:ln>
        </p:spPr>
        <p:txBody>
          <a:bodyPr anchorCtr="0" anchor="t" bIns="121900" lIns="121900" spcFirstLastPara="1" rIns="121900" wrap="square" tIns="121900">
            <a:spAutoFit/>
          </a:bodyPr>
          <a:lstStyle/>
          <a:p>
            <a:pPr indent="0" lvl="0" marL="0" marR="0" rtl="0" algn="r">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13146" name="Google Shape;13146;p159"/>
          <p:cNvSpPr txBox="1"/>
          <p:nvPr/>
        </p:nvSpPr>
        <p:spPr>
          <a:xfrm>
            <a:off x="4537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147" name="Google Shape;13147;p159"/>
          <p:cNvPicPr preferRelativeResize="0"/>
          <p:nvPr/>
        </p:nvPicPr>
        <p:blipFill rotWithShape="1">
          <a:blip r:embed="rId2">
            <a:alphaModFix/>
          </a:blip>
          <a:srcRect b="0" l="0" r="0" t="0"/>
          <a:stretch/>
        </p:blipFill>
        <p:spPr>
          <a:xfrm>
            <a:off x="10149678" y="5586516"/>
            <a:ext cx="1625633" cy="463553"/>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2782" name="Shape 2782"/>
        <p:cNvGrpSpPr/>
        <p:nvPr/>
      </p:nvGrpSpPr>
      <p:grpSpPr>
        <a:xfrm>
          <a:off x="0" y="0"/>
          <a:ext cx="0" cy="0"/>
          <a:chOff x="0" y="0"/>
          <a:chExt cx="0" cy="0"/>
        </a:xfrm>
      </p:grpSpPr>
      <p:sp>
        <p:nvSpPr>
          <p:cNvPr id="2783" name="Google Shape;2783;p55"/>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2784" name="Google Shape;2784;p55"/>
          <p:cNvGrpSpPr/>
          <p:nvPr/>
        </p:nvGrpSpPr>
        <p:grpSpPr>
          <a:xfrm>
            <a:off x="3581682" y="3"/>
            <a:ext cx="2805213" cy="6858288"/>
            <a:chOff x="2726150" y="238125"/>
            <a:chExt cx="2142475" cy="5238000"/>
          </a:xfrm>
        </p:grpSpPr>
        <p:sp>
          <p:nvSpPr>
            <p:cNvPr id="2785" name="Google Shape;2785;p5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86" name="Google Shape;2786;p5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87" name="Google Shape;2787;p5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2788" name="Google Shape;2788;p55"/>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89" name="Google Shape;2789;p55"/>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90" name="Google Shape;2790;p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91" name="Google Shape;2791;p55"/>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792" name="Google Shape;2792;p55"/>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793" name="Google Shape;2793;p55"/>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5098"/>
            </a:srgbClr>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2794" name="Google Shape;2794;p5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3148" name="Shape 13148"/>
        <p:cNvGrpSpPr/>
        <p:nvPr/>
      </p:nvGrpSpPr>
      <p:grpSpPr>
        <a:xfrm>
          <a:off x="0" y="0"/>
          <a:ext cx="0" cy="0"/>
          <a:chOff x="0" y="0"/>
          <a:chExt cx="0" cy="0"/>
        </a:xfrm>
      </p:grpSpPr>
      <p:grpSp>
        <p:nvGrpSpPr>
          <p:cNvPr id="13149" name="Google Shape;13149;p160"/>
          <p:cNvGrpSpPr/>
          <p:nvPr/>
        </p:nvGrpSpPr>
        <p:grpSpPr>
          <a:xfrm>
            <a:off x="4931637" y="8"/>
            <a:ext cx="4929377" cy="6858189"/>
            <a:chOff x="1926275" y="238125"/>
            <a:chExt cx="3765950" cy="5239525"/>
          </a:xfrm>
        </p:grpSpPr>
        <p:sp>
          <p:nvSpPr>
            <p:cNvPr id="13150" name="Google Shape;13150;p16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1" name="Google Shape;13151;p16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2" name="Google Shape;13152;p16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3" name="Google Shape;13153;p16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4" name="Google Shape;13154;p16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5" name="Google Shape;13155;p16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6" name="Google Shape;13156;p16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7" name="Google Shape;13157;p16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8" name="Google Shape;13158;p16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9" name="Google Shape;13159;p16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0" name="Google Shape;13160;p16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1" name="Google Shape;13161;p16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2" name="Google Shape;13162;p16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3" name="Google Shape;13163;p16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4" name="Google Shape;13164;p16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5" name="Google Shape;13165;p16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6" name="Google Shape;13166;p16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7" name="Google Shape;13167;p16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8" name="Google Shape;13168;p16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9" name="Google Shape;13169;p16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0" name="Google Shape;13170;p16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1" name="Google Shape;13171;p16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2" name="Google Shape;13172;p16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3" name="Google Shape;13173;p16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4" name="Google Shape;13174;p16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5" name="Google Shape;13175;p16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6" name="Google Shape;13176;p16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7" name="Google Shape;13177;p16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8" name="Google Shape;13178;p16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9" name="Google Shape;13179;p16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0" name="Google Shape;13180;p16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1" name="Google Shape;13181;p16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2" name="Google Shape;13182;p16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3" name="Google Shape;13183;p16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4" name="Google Shape;13184;p16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5" name="Google Shape;13185;p16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6" name="Google Shape;13186;p16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7" name="Google Shape;13187;p16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8" name="Google Shape;13188;p16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9" name="Google Shape;13189;p16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0" name="Google Shape;13190;p16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1" name="Google Shape;13191;p16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2" name="Google Shape;13192;p16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3" name="Google Shape;13193;p16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4" name="Google Shape;13194;p16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5" name="Google Shape;13195;p16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6" name="Google Shape;13196;p16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7" name="Google Shape;13197;p16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8" name="Google Shape;13198;p16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9" name="Google Shape;13199;p16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0" name="Google Shape;13200;p16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1" name="Google Shape;13201;p16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2" name="Google Shape;13202;p16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3" name="Google Shape;13203;p16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4" name="Google Shape;13204;p16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5" name="Google Shape;13205;p16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6" name="Google Shape;13206;p16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7" name="Google Shape;13207;p16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8" name="Google Shape;13208;p16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9" name="Google Shape;13209;p16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10" name="Google Shape;13210;p160"/>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1" name="Google Shape;13211;p1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212" name="Google Shape;13212;p160"/>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13213" name="Google Shape;13213;p1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214" name="Google Shape;13214;p160"/>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3215" name="Shape 13215"/>
        <p:cNvGrpSpPr/>
        <p:nvPr/>
      </p:nvGrpSpPr>
      <p:grpSpPr>
        <a:xfrm>
          <a:off x="0" y="0"/>
          <a:ext cx="0" cy="0"/>
          <a:chOff x="0" y="0"/>
          <a:chExt cx="0" cy="0"/>
        </a:xfrm>
      </p:grpSpPr>
      <p:grpSp>
        <p:nvGrpSpPr>
          <p:cNvPr id="13216" name="Google Shape;13216;p161"/>
          <p:cNvGrpSpPr/>
          <p:nvPr/>
        </p:nvGrpSpPr>
        <p:grpSpPr>
          <a:xfrm>
            <a:off x="4931637" y="8"/>
            <a:ext cx="4929377" cy="6858189"/>
            <a:chOff x="1926275" y="238125"/>
            <a:chExt cx="3765950" cy="5239525"/>
          </a:xfrm>
        </p:grpSpPr>
        <p:sp>
          <p:nvSpPr>
            <p:cNvPr id="13217" name="Google Shape;13217;p16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8" name="Google Shape;13218;p16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9" name="Google Shape;13219;p16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0" name="Google Shape;13220;p16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1" name="Google Shape;13221;p16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2" name="Google Shape;13222;p16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3" name="Google Shape;13223;p16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4" name="Google Shape;13224;p16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5" name="Google Shape;13225;p16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6" name="Google Shape;13226;p16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7" name="Google Shape;13227;p16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8" name="Google Shape;13228;p16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9" name="Google Shape;13229;p16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0" name="Google Shape;13230;p16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1" name="Google Shape;13231;p16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2" name="Google Shape;13232;p16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3" name="Google Shape;13233;p16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4" name="Google Shape;13234;p16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5" name="Google Shape;13235;p16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6" name="Google Shape;13236;p16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7" name="Google Shape;13237;p16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8" name="Google Shape;13238;p16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9" name="Google Shape;13239;p16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0" name="Google Shape;13240;p16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1" name="Google Shape;13241;p16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2" name="Google Shape;13242;p16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3" name="Google Shape;13243;p16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4" name="Google Shape;13244;p16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5" name="Google Shape;13245;p16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6" name="Google Shape;13246;p16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7" name="Google Shape;13247;p16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8" name="Google Shape;13248;p16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9" name="Google Shape;13249;p16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0" name="Google Shape;13250;p16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1" name="Google Shape;13251;p16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2" name="Google Shape;13252;p16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3" name="Google Shape;13253;p16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4" name="Google Shape;13254;p16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5" name="Google Shape;13255;p16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6" name="Google Shape;13256;p16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7" name="Google Shape;13257;p16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8" name="Google Shape;13258;p16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9" name="Google Shape;13259;p16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0" name="Google Shape;13260;p16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1" name="Google Shape;13261;p16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2" name="Google Shape;13262;p16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3" name="Google Shape;13263;p16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4" name="Google Shape;13264;p16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5" name="Google Shape;13265;p16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6" name="Google Shape;13266;p16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7" name="Google Shape;13267;p16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8" name="Google Shape;13268;p16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9" name="Google Shape;13269;p16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0" name="Google Shape;13270;p16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1" name="Google Shape;13271;p16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2" name="Google Shape;13272;p16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3" name="Google Shape;13273;p16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4" name="Google Shape;13274;p16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5" name="Google Shape;13275;p16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6" name="Google Shape;13276;p16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77" name="Google Shape;13277;p161"/>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8" name="Google Shape;13278;p16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279" name="Google Shape;13279;p161"/>
          <p:cNvGrpSpPr/>
          <p:nvPr/>
        </p:nvGrpSpPr>
        <p:grpSpPr>
          <a:xfrm>
            <a:off x="1714562" y="2858830"/>
            <a:ext cx="3825196" cy="1089543"/>
            <a:chOff x="238125" y="1822850"/>
            <a:chExt cx="7080200" cy="2016675"/>
          </a:xfrm>
        </p:grpSpPr>
        <p:sp>
          <p:nvSpPr>
            <p:cNvPr id="13280" name="Google Shape;13280;p16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1" name="Google Shape;13281;p16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2" name="Google Shape;13282;p16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3" name="Google Shape;13283;p16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4" name="Google Shape;13284;p16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5" name="Google Shape;13285;p16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6" name="Google Shape;13286;p16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87" name="Google Shape;13287;p161"/>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13288" name="Google Shape;13288;p1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3289" name="Shape 13289"/>
        <p:cNvGrpSpPr/>
        <p:nvPr/>
      </p:nvGrpSpPr>
      <p:grpSpPr>
        <a:xfrm>
          <a:off x="0" y="0"/>
          <a:ext cx="0" cy="0"/>
          <a:chOff x="0" y="0"/>
          <a:chExt cx="0" cy="0"/>
        </a:xfrm>
      </p:grpSpPr>
      <p:sp>
        <p:nvSpPr>
          <p:cNvPr id="13290" name="Google Shape;13290;p162"/>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1" name="Google Shape;13291;p1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292" name="Google Shape;13292;p162"/>
          <p:cNvGrpSpPr/>
          <p:nvPr/>
        </p:nvGrpSpPr>
        <p:grpSpPr>
          <a:xfrm>
            <a:off x="1714562" y="2858830"/>
            <a:ext cx="3825196" cy="1089543"/>
            <a:chOff x="238125" y="1822850"/>
            <a:chExt cx="7080200" cy="2016675"/>
          </a:xfrm>
        </p:grpSpPr>
        <p:sp>
          <p:nvSpPr>
            <p:cNvPr id="13293" name="Google Shape;13293;p16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4" name="Google Shape;13294;p16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5" name="Google Shape;13295;p16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6" name="Google Shape;13296;p16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7" name="Google Shape;13297;p16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8" name="Google Shape;13298;p16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9" name="Google Shape;13299;p16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300" name="Google Shape;13300;p162"/>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13301" name="Google Shape;13301;p16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3308" name="Shape 13308"/>
        <p:cNvGrpSpPr/>
        <p:nvPr/>
      </p:nvGrpSpPr>
      <p:grpSpPr>
        <a:xfrm>
          <a:off x="0" y="0"/>
          <a:ext cx="0" cy="0"/>
          <a:chOff x="0" y="0"/>
          <a:chExt cx="0" cy="0"/>
        </a:xfrm>
      </p:grpSpPr>
      <p:sp>
        <p:nvSpPr>
          <p:cNvPr id="13309" name="Google Shape;13309;p31"/>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0" name="Google Shape;13310;p31"/>
          <p:cNvSpPr txBox="1"/>
          <p:nvPr>
            <p:ph idx="1" type="body"/>
          </p:nvPr>
        </p:nvSpPr>
        <p:spPr>
          <a:xfrm>
            <a:off x="838200" y="1825625"/>
            <a:ext cx="10515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11" name="Google Shape;13311;p31"/>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2" name="Google Shape;13312;p31"/>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3" name="Google Shape;13313;p31"/>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314" name="Shape 13314"/>
        <p:cNvGrpSpPr/>
        <p:nvPr/>
      </p:nvGrpSpPr>
      <p:grpSpPr>
        <a:xfrm>
          <a:off x="0" y="0"/>
          <a:ext cx="0" cy="0"/>
          <a:chOff x="0" y="0"/>
          <a:chExt cx="0" cy="0"/>
        </a:xfrm>
      </p:grpSpPr>
      <p:sp>
        <p:nvSpPr>
          <p:cNvPr id="13315" name="Google Shape;13315;p125"/>
          <p:cNvSpPr txBox="1"/>
          <p:nvPr>
            <p:ph type="title"/>
          </p:nvPr>
        </p:nvSpPr>
        <p:spPr>
          <a:xfrm>
            <a:off x="831851" y="1709740"/>
            <a:ext cx="10515600" cy="2852737"/>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6" name="Google Shape;13316;p125"/>
          <p:cNvSpPr txBox="1"/>
          <p:nvPr>
            <p:ph idx="1" type="body"/>
          </p:nvPr>
        </p:nvSpPr>
        <p:spPr>
          <a:xfrm>
            <a:off x="831851" y="4589464"/>
            <a:ext cx="10515600" cy="1500187"/>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rgbClr val="888888"/>
              </a:buClr>
              <a:buSzPts val="2400"/>
              <a:buNone/>
              <a:defRPr sz="2400">
                <a:solidFill>
                  <a:srgbClr val="888888"/>
                </a:solidFill>
              </a:defRPr>
            </a:lvl1pPr>
            <a:lvl2pPr indent="-228600" lvl="1" marL="914400" algn="l">
              <a:lnSpc>
                <a:spcPct val="90000"/>
              </a:lnSpc>
              <a:spcBef>
                <a:spcPts val="500"/>
              </a:spcBef>
              <a:spcAft>
                <a:spcPts val="0"/>
              </a:spcAft>
              <a:buClr>
                <a:srgbClr val="888888"/>
              </a:buClr>
              <a:buSzPts val="2000"/>
              <a:buNone/>
              <a:defRPr sz="2000">
                <a:solidFill>
                  <a:srgbClr val="888888"/>
                </a:solidFill>
              </a:defRPr>
            </a:lvl2pPr>
            <a:lvl3pPr indent="-228600" lvl="2" marL="1371600" algn="l">
              <a:lnSpc>
                <a:spcPct val="90000"/>
              </a:lnSpc>
              <a:spcBef>
                <a:spcPts val="500"/>
              </a:spcBef>
              <a:spcAft>
                <a:spcPts val="0"/>
              </a:spcAft>
              <a:buClr>
                <a:srgbClr val="888888"/>
              </a:buClr>
              <a:buSzPts val="1800"/>
              <a:buNone/>
              <a:defRPr sz="1800">
                <a:solidFill>
                  <a:srgbClr val="888888"/>
                </a:solidFill>
              </a:defRPr>
            </a:lvl3pPr>
            <a:lvl4pPr indent="-228600" lvl="3" marL="1828800" algn="l">
              <a:lnSpc>
                <a:spcPct val="90000"/>
              </a:lnSpc>
              <a:spcBef>
                <a:spcPts val="500"/>
              </a:spcBef>
              <a:spcAft>
                <a:spcPts val="0"/>
              </a:spcAft>
              <a:buClr>
                <a:srgbClr val="888888"/>
              </a:buClr>
              <a:buSzPts val="1600"/>
              <a:buNone/>
              <a:defRPr sz="1600">
                <a:solidFill>
                  <a:srgbClr val="888888"/>
                </a:solidFill>
              </a:defRPr>
            </a:lvl4pPr>
            <a:lvl5pPr indent="-228600" lvl="4" marL="2286000" algn="l">
              <a:lnSpc>
                <a:spcPct val="90000"/>
              </a:lnSpc>
              <a:spcBef>
                <a:spcPts val="500"/>
              </a:spcBef>
              <a:spcAft>
                <a:spcPts val="0"/>
              </a:spcAft>
              <a:buClr>
                <a:srgbClr val="888888"/>
              </a:buClr>
              <a:buSzPts val="1600"/>
              <a:buNone/>
              <a:defRPr sz="1600">
                <a:solidFill>
                  <a:srgbClr val="888888"/>
                </a:solidFill>
              </a:defRPr>
            </a:lvl5pPr>
            <a:lvl6pPr indent="-228600" lvl="5" marL="2743200" algn="l">
              <a:lnSpc>
                <a:spcPct val="90000"/>
              </a:lnSpc>
              <a:spcBef>
                <a:spcPts val="500"/>
              </a:spcBef>
              <a:spcAft>
                <a:spcPts val="0"/>
              </a:spcAft>
              <a:buClr>
                <a:srgbClr val="888888"/>
              </a:buClr>
              <a:buSzPts val="1600"/>
              <a:buNone/>
              <a:defRPr sz="1600">
                <a:solidFill>
                  <a:srgbClr val="888888"/>
                </a:solidFill>
              </a:defRPr>
            </a:lvl6pPr>
            <a:lvl7pPr indent="-228600" lvl="6" marL="3200400" algn="l">
              <a:lnSpc>
                <a:spcPct val="90000"/>
              </a:lnSpc>
              <a:spcBef>
                <a:spcPts val="500"/>
              </a:spcBef>
              <a:spcAft>
                <a:spcPts val="0"/>
              </a:spcAft>
              <a:buClr>
                <a:srgbClr val="888888"/>
              </a:buClr>
              <a:buSzPts val="1600"/>
              <a:buNone/>
              <a:defRPr sz="1600">
                <a:solidFill>
                  <a:srgbClr val="888888"/>
                </a:solidFill>
              </a:defRPr>
            </a:lvl7pPr>
            <a:lvl8pPr indent="-228600" lvl="7" marL="3657600" algn="l">
              <a:lnSpc>
                <a:spcPct val="90000"/>
              </a:lnSpc>
              <a:spcBef>
                <a:spcPts val="500"/>
              </a:spcBef>
              <a:spcAft>
                <a:spcPts val="0"/>
              </a:spcAft>
              <a:buClr>
                <a:srgbClr val="888888"/>
              </a:buClr>
              <a:buSzPts val="1600"/>
              <a:buNone/>
              <a:defRPr sz="1600">
                <a:solidFill>
                  <a:srgbClr val="888888"/>
                </a:solidFill>
              </a:defRPr>
            </a:lvl8pPr>
            <a:lvl9pPr indent="-228600" lvl="8" marL="4114800" algn="l">
              <a:lnSpc>
                <a:spcPct val="90000"/>
              </a:lnSpc>
              <a:spcBef>
                <a:spcPts val="500"/>
              </a:spcBef>
              <a:spcAft>
                <a:spcPts val="0"/>
              </a:spcAft>
              <a:buClr>
                <a:srgbClr val="888888"/>
              </a:buClr>
              <a:buSzPts val="1600"/>
              <a:buNone/>
              <a:defRPr sz="1600">
                <a:solidFill>
                  <a:srgbClr val="888888"/>
                </a:solidFill>
              </a:defRPr>
            </a:lvl9pPr>
          </a:lstStyle>
          <a:p/>
        </p:txBody>
      </p:sp>
      <p:sp>
        <p:nvSpPr>
          <p:cNvPr id="13317" name="Google Shape;13317;p125"/>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8" name="Google Shape;13318;p125"/>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9" name="Google Shape;13319;p125"/>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3320" name="Shape 13320"/>
        <p:cNvGrpSpPr/>
        <p:nvPr/>
      </p:nvGrpSpPr>
      <p:grpSpPr>
        <a:xfrm>
          <a:off x="0" y="0"/>
          <a:ext cx="0" cy="0"/>
          <a:chOff x="0" y="0"/>
          <a:chExt cx="0" cy="0"/>
        </a:xfrm>
      </p:grpSpPr>
      <p:sp>
        <p:nvSpPr>
          <p:cNvPr id="13321" name="Google Shape;13321;p126"/>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2" name="Google Shape;13322;p126"/>
          <p:cNvSpPr txBox="1"/>
          <p:nvPr>
            <p:ph idx="1" type="body"/>
          </p:nvPr>
        </p:nvSpPr>
        <p:spPr>
          <a:xfrm>
            <a:off x="838200" y="1825625"/>
            <a:ext cx="5181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23" name="Google Shape;13323;p126"/>
          <p:cNvSpPr txBox="1"/>
          <p:nvPr>
            <p:ph idx="2" type="body"/>
          </p:nvPr>
        </p:nvSpPr>
        <p:spPr>
          <a:xfrm>
            <a:off x="6172200" y="1825625"/>
            <a:ext cx="5181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24" name="Google Shape;13324;p126"/>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5" name="Google Shape;13325;p126"/>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6" name="Google Shape;13326;p126"/>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3327" name="Shape 13327"/>
        <p:cNvGrpSpPr/>
        <p:nvPr/>
      </p:nvGrpSpPr>
      <p:grpSpPr>
        <a:xfrm>
          <a:off x="0" y="0"/>
          <a:ext cx="0" cy="0"/>
          <a:chOff x="0" y="0"/>
          <a:chExt cx="0" cy="0"/>
        </a:xfrm>
      </p:grpSpPr>
      <p:sp>
        <p:nvSpPr>
          <p:cNvPr id="13328" name="Google Shape;13328;p127"/>
          <p:cNvSpPr txBox="1"/>
          <p:nvPr>
            <p:ph type="title"/>
          </p:nvPr>
        </p:nvSpPr>
        <p:spPr>
          <a:xfrm>
            <a:off x="839788"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9" name="Google Shape;13329;p127"/>
          <p:cNvSpPr txBox="1"/>
          <p:nvPr>
            <p:ph idx="1" type="body"/>
          </p:nvPr>
        </p:nvSpPr>
        <p:spPr>
          <a:xfrm>
            <a:off x="839789" y="1681163"/>
            <a:ext cx="5157787"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30" name="Google Shape;13330;p127"/>
          <p:cNvSpPr txBox="1"/>
          <p:nvPr>
            <p:ph idx="2" type="body"/>
          </p:nvPr>
        </p:nvSpPr>
        <p:spPr>
          <a:xfrm>
            <a:off x="839789" y="2505075"/>
            <a:ext cx="5157787"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31" name="Google Shape;13331;p127"/>
          <p:cNvSpPr txBox="1"/>
          <p:nvPr>
            <p:ph idx="3" type="body"/>
          </p:nvPr>
        </p:nvSpPr>
        <p:spPr>
          <a:xfrm>
            <a:off x="6172201" y="1681163"/>
            <a:ext cx="5183188"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32" name="Google Shape;13332;p127"/>
          <p:cNvSpPr txBox="1"/>
          <p:nvPr>
            <p:ph idx="4" type="body"/>
          </p:nvPr>
        </p:nvSpPr>
        <p:spPr>
          <a:xfrm>
            <a:off x="6172201" y="2505075"/>
            <a:ext cx="5183188"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33" name="Google Shape;13333;p127"/>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4" name="Google Shape;13334;p127"/>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5" name="Google Shape;13335;p127"/>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336" name="Shape 13336"/>
        <p:cNvGrpSpPr/>
        <p:nvPr/>
      </p:nvGrpSpPr>
      <p:grpSpPr>
        <a:xfrm>
          <a:off x="0" y="0"/>
          <a:ext cx="0" cy="0"/>
          <a:chOff x="0" y="0"/>
          <a:chExt cx="0" cy="0"/>
        </a:xfrm>
      </p:grpSpPr>
      <p:sp>
        <p:nvSpPr>
          <p:cNvPr id="13337" name="Google Shape;13337;p128"/>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8" name="Google Shape;13338;p128"/>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9" name="Google Shape;13339;p128"/>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0" name="Google Shape;13340;p128"/>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3341" name="Shape 13341"/>
        <p:cNvGrpSpPr/>
        <p:nvPr/>
      </p:nvGrpSpPr>
      <p:grpSpPr>
        <a:xfrm>
          <a:off x="0" y="0"/>
          <a:ext cx="0" cy="0"/>
          <a:chOff x="0" y="0"/>
          <a:chExt cx="0" cy="0"/>
        </a:xfrm>
      </p:grpSpPr>
      <p:sp>
        <p:nvSpPr>
          <p:cNvPr id="13342" name="Google Shape;13342;p129"/>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3" name="Google Shape;13343;p129"/>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4" name="Google Shape;13344;p129"/>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3345" name="Shape 13345"/>
        <p:cNvGrpSpPr/>
        <p:nvPr/>
      </p:nvGrpSpPr>
      <p:grpSpPr>
        <a:xfrm>
          <a:off x="0" y="0"/>
          <a:ext cx="0" cy="0"/>
          <a:chOff x="0" y="0"/>
          <a:chExt cx="0" cy="0"/>
        </a:xfrm>
      </p:grpSpPr>
      <p:sp>
        <p:nvSpPr>
          <p:cNvPr id="13346" name="Google Shape;13346;p130"/>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7" name="Google Shape;13347;p130"/>
          <p:cNvSpPr txBox="1"/>
          <p:nvPr>
            <p:ph idx="1" type="body"/>
          </p:nvPr>
        </p:nvSpPr>
        <p:spPr>
          <a:xfrm>
            <a:off x="5183188" y="987426"/>
            <a:ext cx="6172200" cy="4873625"/>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1000"/>
              </a:spcBef>
              <a:spcAft>
                <a:spcPts val="0"/>
              </a:spcAft>
              <a:buClr>
                <a:schemeClr val="dk1"/>
              </a:buClr>
              <a:buSzPts val="3200"/>
              <a:buChar char="•"/>
              <a:defRPr sz="3200"/>
            </a:lvl1pPr>
            <a:lvl2pPr indent="-406400" lvl="1" marL="914400" algn="l">
              <a:lnSpc>
                <a:spcPct val="90000"/>
              </a:lnSpc>
              <a:spcBef>
                <a:spcPts val="500"/>
              </a:spcBef>
              <a:spcAft>
                <a:spcPts val="0"/>
              </a:spcAft>
              <a:buClr>
                <a:schemeClr val="dk1"/>
              </a:buClr>
              <a:buSzPts val="2800"/>
              <a:buChar char="•"/>
              <a:defRPr sz="2800"/>
            </a:lvl2pPr>
            <a:lvl3pPr indent="-381000" lvl="2" marL="1371600" algn="l">
              <a:lnSpc>
                <a:spcPct val="90000"/>
              </a:lnSpc>
              <a:spcBef>
                <a:spcPts val="500"/>
              </a:spcBef>
              <a:spcAft>
                <a:spcPts val="0"/>
              </a:spcAft>
              <a:buClr>
                <a:schemeClr val="dk1"/>
              </a:buClr>
              <a:buSzPts val="2400"/>
              <a:buChar char="•"/>
              <a:defRPr sz="2400"/>
            </a:lvl3pPr>
            <a:lvl4pPr indent="-355600" lvl="3" marL="1828800" algn="l">
              <a:lnSpc>
                <a:spcPct val="90000"/>
              </a:lnSpc>
              <a:spcBef>
                <a:spcPts val="500"/>
              </a:spcBef>
              <a:spcAft>
                <a:spcPts val="0"/>
              </a:spcAft>
              <a:buClr>
                <a:schemeClr val="dk1"/>
              </a:buClr>
              <a:buSzPts val="2000"/>
              <a:buChar char="•"/>
              <a:defRPr sz="2000"/>
            </a:lvl4pPr>
            <a:lvl5pPr indent="-355600" lvl="4" marL="2286000" algn="l">
              <a:lnSpc>
                <a:spcPct val="90000"/>
              </a:lnSpc>
              <a:spcBef>
                <a:spcPts val="500"/>
              </a:spcBef>
              <a:spcAft>
                <a:spcPts val="0"/>
              </a:spcAft>
              <a:buClr>
                <a:schemeClr val="dk1"/>
              </a:buClr>
              <a:buSzPts val="2000"/>
              <a:buChar char="•"/>
              <a:defRPr sz="20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3348" name="Google Shape;13348;p130"/>
          <p:cNvSpPr txBox="1"/>
          <p:nvPr>
            <p:ph idx="2" type="body"/>
          </p:nvPr>
        </p:nvSpPr>
        <p:spPr>
          <a:xfrm>
            <a:off x="839788" y="2057401"/>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49" name="Google Shape;13349;p130"/>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0" name="Google Shape;13350;p130"/>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1" name="Google Shape;13351;p130"/>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92" name="Shape 592"/>
        <p:cNvGrpSpPr/>
        <p:nvPr/>
      </p:nvGrpSpPr>
      <p:grpSpPr>
        <a:xfrm>
          <a:off x="0" y="0"/>
          <a:ext cx="0" cy="0"/>
          <a:chOff x="0" y="0"/>
          <a:chExt cx="0" cy="0"/>
        </a:xfrm>
      </p:grpSpPr>
      <p:grpSp>
        <p:nvGrpSpPr>
          <p:cNvPr id="593" name="Google Shape;593;p17"/>
          <p:cNvGrpSpPr/>
          <p:nvPr/>
        </p:nvGrpSpPr>
        <p:grpSpPr>
          <a:xfrm>
            <a:off x="3591255" y="13"/>
            <a:ext cx="5009509" cy="6858288"/>
            <a:chOff x="1895100" y="238125"/>
            <a:chExt cx="3826000" cy="5238000"/>
          </a:xfrm>
        </p:grpSpPr>
        <p:sp>
          <p:nvSpPr>
            <p:cNvPr id="594" name="Google Shape;594;p17"/>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5" name="Google Shape;595;p17"/>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596" name="Google Shape;596;p17"/>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597" name="Google Shape;597;p1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algn="r">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algn="r">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algn="r">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algn="r">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algn="r">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algn="r">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algn="r">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algn="r">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8" name="Google Shape;598;p1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795" name="Shape 2795"/>
        <p:cNvGrpSpPr/>
        <p:nvPr/>
      </p:nvGrpSpPr>
      <p:grpSpPr>
        <a:xfrm>
          <a:off x="0" y="0"/>
          <a:ext cx="0" cy="0"/>
          <a:chOff x="0" y="0"/>
          <a:chExt cx="0" cy="0"/>
        </a:xfrm>
      </p:grpSpPr>
      <p:sp>
        <p:nvSpPr>
          <p:cNvPr id="2796" name="Google Shape;2796;p5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97" name="Google Shape;2797;p56"/>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798" name="Google Shape;2798;p56"/>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799" name="Google Shape;2799;p5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00" name="Google Shape;2800;p56"/>
          <p:cNvGrpSpPr/>
          <p:nvPr/>
        </p:nvGrpSpPr>
        <p:grpSpPr>
          <a:xfrm>
            <a:off x="10721565" y="6371462"/>
            <a:ext cx="797703" cy="227212"/>
            <a:chOff x="238125" y="1822850"/>
            <a:chExt cx="7080200" cy="2016675"/>
          </a:xfrm>
        </p:grpSpPr>
        <p:sp>
          <p:nvSpPr>
            <p:cNvPr id="2801" name="Google Shape;2801;p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02" name="Google Shape;2802;p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03" name="Google Shape;2803;p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04" name="Google Shape;2804;p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05" name="Google Shape;2805;p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06" name="Google Shape;2806;p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07" name="Google Shape;2807;p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2808" name="Google Shape;2808;p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3352" name="Shape 13352"/>
        <p:cNvGrpSpPr/>
        <p:nvPr/>
      </p:nvGrpSpPr>
      <p:grpSpPr>
        <a:xfrm>
          <a:off x="0" y="0"/>
          <a:ext cx="0" cy="0"/>
          <a:chOff x="0" y="0"/>
          <a:chExt cx="0" cy="0"/>
        </a:xfrm>
      </p:grpSpPr>
      <p:sp>
        <p:nvSpPr>
          <p:cNvPr id="13353" name="Google Shape;13353;p131"/>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4" name="Google Shape;13354;p131"/>
          <p:cNvSpPr/>
          <p:nvPr>
            <p:ph idx="2" type="pic"/>
          </p:nvPr>
        </p:nvSpPr>
        <p:spPr>
          <a:xfrm>
            <a:off x="5183188" y="987426"/>
            <a:ext cx="6172200" cy="4873625"/>
          </a:xfrm>
          <a:prstGeom prst="rect">
            <a:avLst/>
          </a:prstGeom>
          <a:noFill/>
          <a:ln>
            <a:noFill/>
          </a:ln>
        </p:spPr>
      </p:sp>
      <p:sp>
        <p:nvSpPr>
          <p:cNvPr id="13355" name="Google Shape;13355;p131"/>
          <p:cNvSpPr txBox="1"/>
          <p:nvPr>
            <p:ph idx="1" type="body"/>
          </p:nvPr>
        </p:nvSpPr>
        <p:spPr>
          <a:xfrm>
            <a:off x="839788" y="2057401"/>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56" name="Google Shape;13356;p131"/>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7" name="Google Shape;13357;p131"/>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8" name="Google Shape;13358;p131"/>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3359" name="Shape 13359"/>
        <p:cNvGrpSpPr/>
        <p:nvPr/>
      </p:nvGrpSpPr>
      <p:grpSpPr>
        <a:xfrm>
          <a:off x="0" y="0"/>
          <a:ext cx="0" cy="0"/>
          <a:chOff x="0" y="0"/>
          <a:chExt cx="0" cy="0"/>
        </a:xfrm>
      </p:grpSpPr>
      <p:sp>
        <p:nvSpPr>
          <p:cNvPr id="13360" name="Google Shape;13360;p13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1" name="Google Shape;13361;p132"/>
          <p:cNvSpPr txBox="1"/>
          <p:nvPr>
            <p:ph idx="1" type="body"/>
          </p:nvPr>
        </p:nvSpPr>
        <p:spPr>
          <a:xfrm rot="5400000">
            <a:off x="3920331" y="-1256507"/>
            <a:ext cx="4351339" cy="105156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62" name="Google Shape;13362;p132"/>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3" name="Google Shape;13363;p132"/>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4" name="Google Shape;13364;p132"/>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3365" name="Shape 13365"/>
        <p:cNvGrpSpPr/>
        <p:nvPr/>
      </p:nvGrpSpPr>
      <p:grpSpPr>
        <a:xfrm>
          <a:off x="0" y="0"/>
          <a:ext cx="0" cy="0"/>
          <a:chOff x="0" y="0"/>
          <a:chExt cx="0" cy="0"/>
        </a:xfrm>
      </p:grpSpPr>
      <p:sp>
        <p:nvSpPr>
          <p:cNvPr id="13366" name="Google Shape;13366;p133"/>
          <p:cNvSpPr txBox="1"/>
          <p:nvPr>
            <p:ph type="title"/>
          </p:nvPr>
        </p:nvSpPr>
        <p:spPr>
          <a:xfrm rot="5400000">
            <a:off x="7133431" y="1956595"/>
            <a:ext cx="5811839" cy="2628900"/>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7" name="Google Shape;13367;p133"/>
          <p:cNvSpPr txBox="1"/>
          <p:nvPr>
            <p:ph idx="1" type="body"/>
          </p:nvPr>
        </p:nvSpPr>
        <p:spPr>
          <a:xfrm rot="5400000">
            <a:off x="1799431" y="-596106"/>
            <a:ext cx="5811839" cy="77343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68" name="Google Shape;13368;p133"/>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9" name="Google Shape;13369;p133"/>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70" name="Google Shape;13370;p133"/>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8039"/>
          </a:srgbClr>
        </a:solidFill>
      </p:bgPr>
    </p:bg>
    <p:spTree>
      <p:nvGrpSpPr>
        <p:cNvPr id="2809" name="Shape 2809"/>
        <p:cNvGrpSpPr/>
        <p:nvPr/>
      </p:nvGrpSpPr>
      <p:grpSpPr>
        <a:xfrm>
          <a:off x="0" y="0"/>
          <a:ext cx="0" cy="0"/>
          <a:chOff x="0" y="0"/>
          <a:chExt cx="0" cy="0"/>
        </a:xfrm>
      </p:grpSpPr>
      <p:sp>
        <p:nvSpPr>
          <p:cNvPr id="2810" name="Google Shape;2810;p57"/>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2811" name="Google Shape;2811;p57"/>
          <p:cNvGrpSpPr/>
          <p:nvPr/>
        </p:nvGrpSpPr>
        <p:grpSpPr>
          <a:xfrm>
            <a:off x="9077555" y="1043915"/>
            <a:ext cx="2460605" cy="2426753"/>
            <a:chOff x="5927502" y="551679"/>
            <a:chExt cx="2377550" cy="2344840"/>
          </a:xfrm>
        </p:grpSpPr>
        <p:grpSp>
          <p:nvGrpSpPr>
            <p:cNvPr id="2812" name="Google Shape;2812;p57"/>
            <p:cNvGrpSpPr/>
            <p:nvPr/>
          </p:nvGrpSpPr>
          <p:grpSpPr>
            <a:xfrm>
              <a:off x="5927502" y="551679"/>
              <a:ext cx="2377550" cy="653782"/>
              <a:chOff x="2159414" y="3486447"/>
              <a:chExt cx="2606105" cy="720500"/>
            </a:xfrm>
          </p:grpSpPr>
          <p:grpSp>
            <p:nvGrpSpPr>
              <p:cNvPr id="2813" name="Google Shape;2813;p57"/>
              <p:cNvGrpSpPr/>
              <p:nvPr/>
            </p:nvGrpSpPr>
            <p:grpSpPr>
              <a:xfrm>
                <a:off x="2159414" y="3486447"/>
                <a:ext cx="2606105" cy="49200"/>
                <a:chOff x="2159414" y="3486447"/>
                <a:chExt cx="2606105" cy="49200"/>
              </a:xfrm>
            </p:grpSpPr>
            <p:sp>
              <p:nvSpPr>
                <p:cNvPr id="2814" name="Google Shape;2814;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15" name="Google Shape;2815;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16" name="Google Shape;2816;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17" name="Google Shape;2817;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18" name="Google Shape;2818;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19" name="Google Shape;2819;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0" name="Google Shape;2820;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1" name="Google Shape;2821;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2" name="Google Shape;2822;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3" name="Google Shape;2823;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4" name="Google Shape;2824;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5" name="Google Shape;2825;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6" name="Google Shape;2826;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7" name="Google Shape;2827;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8" name="Google Shape;2828;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29" name="Google Shape;2829;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2830" name="Google Shape;2830;p57"/>
              <p:cNvGrpSpPr/>
              <p:nvPr/>
            </p:nvGrpSpPr>
            <p:grpSpPr>
              <a:xfrm>
                <a:off x="2159414" y="3652838"/>
                <a:ext cx="2606105" cy="49200"/>
                <a:chOff x="2159414" y="3486447"/>
                <a:chExt cx="2606105" cy="49200"/>
              </a:xfrm>
            </p:grpSpPr>
            <p:sp>
              <p:nvSpPr>
                <p:cNvPr id="2831" name="Google Shape;2831;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32" name="Google Shape;2832;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33" name="Google Shape;2833;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34" name="Google Shape;2834;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35" name="Google Shape;2835;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36" name="Google Shape;2836;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37" name="Google Shape;2837;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38" name="Google Shape;2838;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39" name="Google Shape;2839;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40" name="Google Shape;2840;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41" name="Google Shape;2841;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42" name="Google Shape;2842;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43" name="Google Shape;2843;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44" name="Google Shape;2844;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45" name="Google Shape;2845;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46" name="Google Shape;2846;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2847" name="Google Shape;2847;p57"/>
              <p:cNvGrpSpPr/>
              <p:nvPr/>
            </p:nvGrpSpPr>
            <p:grpSpPr>
              <a:xfrm>
                <a:off x="2159414" y="3819188"/>
                <a:ext cx="2606105" cy="49200"/>
                <a:chOff x="2159414" y="3486447"/>
                <a:chExt cx="2606105" cy="49200"/>
              </a:xfrm>
            </p:grpSpPr>
            <p:sp>
              <p:nvSpPr>
                <p:cNvPr id="2848" name="Google Shape;2848;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49" name="Google Shape;2849;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0" name="Google Shape;2850;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1" name="Google Shape;2851;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2" name="Google Shape;2852;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3" name="Google Shape;2853;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4" name="Google Shape;2854;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5" name="Google Shape;2855;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6" name="Google Shape;2856;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7" name="Google Shape;2857;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8" name="Google Shape;2858;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59" name="Google Shape;2859;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60" name="Google Shape;2860;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61" name="Google Shape;2861;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62" name="Google Shape;2862;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63" name="Google Shape;2863;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2864" name="Google Shape;2864;p57"/>
              <p:cNvGrpSpPr/>
              <p:nvPr/>
            </p:nvGrpSpPr>
            <p:grpSpPr>
              <a:xfrm>
                <a:off x="2159414" y="3983540"/>
                <a:ext cx="2606105" cy="49200"/>
                <a:chOff x="2159414" y="3486447"/>
                <a:chExt cx="2606105" cy="49200"/>
              </a:xfrm>
            </p:grpSpPr>
            <p:sp>
              <p:nvSpPr>
                <p:cNvPr id="2865" name="Google Shape;2865;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66" name="Google Shape;2866;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67" name="Google Shape;2867;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68" name="Google Shape;2868;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69" name="Google Shape;2869;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0" name="Google Shape;2870;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1" name="Google Shape;2871;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2" name="Google Shape;2872;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3" name="Google Shape;2873;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4" name="Google Shape;2874;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5" name="Google Shape;2875;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6" name="Google Shape;2876;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7" name="Google Shape;2877;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8" name="Google Shape;2878;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79" name="Google Shape;2879;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80" name="Google Shape;2880;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2881" name="Google Shape;2881;p57"/>
              <p:cNvGrpSpPr/>
              <p:nvPr/>
            </p:nvGrpSpPr>
            <p:grpSpPr>
              <a:xfrm>
                <a:off x="2159414" y="4157747"/>
                <a:ext cx="2606105" cy="49200"/>
                <a:chOff x="2159414" y="3486447"/>
                <a:chExt cx="2606105" cy="49200"/>
              </a:xfrm>
            </p:grpSpPr>
            <p:sp>
              <p:nvSpPr>
                <p:cNvPr id="2882" name="Google Shape;2882;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83" name="Google Shape;2883;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84" name="Google Shape;2884;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85" name="Google Shape;2885;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86" name="Google Shape;2886;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87" name="Google Shape;2887;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88" name="Google Shape;2888;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89" name="Google Shape;2889;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90" name="Google Shape;2890;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91" name="Google Shape;2891;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92" name="Google Shape;2892;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93" name="Google Shape;2893;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94" name="Google Shape;2894;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95" name="Google Shape;2895;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96" name="Google Shape;2896;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897" name="Google Shape;2897;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grpSp>
          <p:nvGrpSpPr>
            <p:cNvPr id="2898" name="Google Shape;2898;p57"/>
            <p:cNvGrpSpPr/>
            <p:nvPr/>
          </p:nvGrpSpPr>
          <p:grpSpPr>
            <a:xfrm>
              <a:off x="5927502" y="1318162"/>
              <a:ext cx="2377550" cy="653782"/>
              <a:chOff x="2159414" y="3486447"/>
              <a:chExt cx="2606105" cy="720500"/>
            </a:xfrm>
          </p:grpSpPr>
          <p:grpSp>
            <p:nvGrpSpPr>
              <p:cNvPr id="2899" name="Google Shape;2899;p57"/>
              <p:cNvGrpSpPr/>
              <p:nvPr/>
            </p:nvGrpSpPr>
            <p:grpSpPr>
              <a:xfrm>
                <a:off x="2159414" y="3486447"/>
                <a:ext cx="2606105" cy="49200"/>
                <a:chOff x="2159414" y="3486447"/>
                <a:chExt cx="2606105" cy="49200"/>
              </a:xfrm>
            </p:grpSpPr>
            <p:sp>
              <p:nvSpPr>
                <p:cNvPr id="2900" name="Google Shape;2900;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1" name="Google Shape;2901;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2" name="Google Shape;2902;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3" name="Google Shape;2903;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4" name="Google Shape;2904;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5" name="Google Shape;2905;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6" name="Google Shape;2906;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7" name="Google Shape;2907;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8" name="Google Shape;2908;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09" name="Google Shape;2909;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10" name="Google Shape;2910;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11" name="Google Shape;2911;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12" name="Google Shape;2912;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13" name="Google Shape;2913;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14" name="Google Shape;2914;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15" name="Google Shape;2915;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2916" name="Google Shape;2916;p57"/>
              <p:cNvGrpSpPr/>
              <p:nvPr/>
            </p:nvGrpSpPr>
            <p:grpSpPr>
              <a:xfrm>
                <a:off x="2159414" y="3652838"/>
                <a:ext cx="2606105" cy="49200"/>
                <a:chOff x="2159414" y="3486447"/>
                <a:chExt cx="2606105" cy="49200"/>
              </a:xfrm>
            </p:grpSpPr>
            <p:sp>
              <p:nvSpPr>
                <p:cNvPr id="2917" name="Google Shape;2917;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18" name="Google Shape;2918;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19" name="Google Shape;2919;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0" name="Google Shape;2920;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1" name="Google Shape;2921;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2" name="Google Shape;2922;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3" name="Google Shape;2923;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4" name="Google Shape;2924;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5" name="Google Shape;2925;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6" name="Google Shape;2926;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7" name="Google Shape;2927;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8" name="Google Shape;2928;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29" name="Google Shape;2929;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30" name="Google Shape;2930;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31" name="Google Shape;2931;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32" name="Google Shape;2932;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2933" name="Google Shape;2933;p57"/>
              <p:cNvGrpSpPr/>
              <p:nvPr/>
            </p:nvGrpSpPr>
            <p:grpSpPr>
              <a:xfrm>
                <a:off x="2159414" y="3819188"/>
                <a:ext cx="2606105" cy="49200"/>
                <a:chOff x="2159414" y="3486447"/>
                <a:chExt cx="2606105" cy="49200"/>
              </a:xfrm>
            </p:grpSpPr>
            <p:sp>
              <p:nvSpPr>
                <p:cNvPr id="2934" name="Google Shape;2934;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35" name="Google Shape;2935;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36" name="Google Shape;2936;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37" name="Google Shape;2937;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38" name="Google Shape;2938;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39" name="Google Shape;2939;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0" name="Google Shape;2940;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1" name="Google Shape;2941;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2" name="Google Shape;2942;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3" name="Google Shape;2943;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4" name="Google Shape;2944;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5" name="Google Shape;2945;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6" name="Google Shape;2946;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7" name="Google Shape;2947;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8" name="Google Shape;2948;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49" name="Google Shape;2949;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2950" name="Google Shape;2950;p57"/>
              <p:cNvGrpSpPr/>
              <p:nvPr/>
            </p:nvGrpSpPr>
            <p:grpSpPr>
              <a:xfrm>
                <a:off x="2159414" y="3983540"/>
                <a:ext cx="2606105" cy="49200"/>
                <a:chOff x="2159414" y="3486447"/>
                <a:chExt cx="2606105" cy="49200"/>
              </a:xfrm>
            </p:grpSpPr>
            <p:sp>
              <p:nvSpPr>
                <p:cNvPr id="2951" name="Google Shape;2951;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52" name="Google Shape;2952;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53" name="Google Shape;2953;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54" name="Google Shape;2954;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55" name="Google Shape;2955;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56" name="Google Shape;2956;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57" name="Google Shape;2957;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58" name="Google Shape;2958;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59" name="Google Shape;2959;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60" name="Google Shape;2960;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61" name="Google Shape;2961;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62" name="Google Shape;2962;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63" name="Google Shape;2963;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64" name="Google Shape;2964;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65" name="Google Shape;2965;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66" name="Google Shape;2966;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2967" name="Google Shape;2967;p57"/>
              <p:cNvGrpSpPr/>
              <p:nvPr/>
            </p:nvGrpSpPr>
            <p:grpSpPr>
              <a:xfrm>
                <a:off x="2159414" y="4157747"/>
                <a:ext cx="2606105" cy="49200"/>
                <a:chOff x="2159414" y="3486447"/>
                <a:chExt cx="2606105" cy="49200"/>
              </a:xfrm>
            </p:grpSpPr>
            <p:sp>
              <p:nvSpPr>
                <p:cNvPr id="2968" name="Google Shape;2968;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69" name="Google Shape;2969;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0" name="Google Shape;2970;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1" name="Google Shape;2971;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2" name="Google Shape;2972;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3" name="Google Shape;2973;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4" name="Google Shape;2974;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5" name="Google Shape;2975;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6" name="Google Shape;2976;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7" name="Google Shape;2977;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8" name="Google Shape;2978;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79" name="Google Shape;2979;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80" name="Google Shape;2980;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81" name="Google Shape;2981;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82" name="Google Shape;2982;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83" name="Google Shape;2983;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grpSp>
          <p:nvGrpSpPr>
            <p:cNvPr id="2984" name="Google Shape;2984;p57"/>
            <p:cNvGrpSpPr/>
            <p:nvPr/>
          </p:nvGrpSpPr>
          <p:grpSpPr>
            <a:xfrm>
              <a:off x="5927502" y="2084662"/>
              <a:ext cx="2377550" cy="44644"/>
              <a:chOff x="2159414" y="3486447"/>
              <a:chExt cx="2606105" cy="49200"/>
            </a:xfrm>
          </p:grpSpPr>
          <p:sp>
            <p:nvSpPr>
              <p:cNvPr id="2985" name="Google Shape;2985;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86" name="Google Shape;2986;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87" name="Google Shape;2987;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88" name="Google Shape;2988;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89" name="Google Shape;2989;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0" name="Google Shape;2990;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1" name="Google Shape;2991;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2" name="Google Shape;2992;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3" name="Google Shape;2993;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4" name="Google Shape;2994;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5" name="Google Shape;2995;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6" name="Google Shape;2996;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7" name="Google Shape;2997;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8" name="Google Shape;2998;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2999" name="Google Shape;2999;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00" name="Google Shape;3000;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3001" name="Google Shape;3001;p57"/>
            <p:cNvGrpSpPr/>
            <p:nvPr/>
          </p:nvGrpSpPr>
          <p:grpSpPr>
            <a:xfrm>
              <a:off x="5927502" y="2235645"/>
              <a:ext cx="2377550" cy="44644"/>
              <a:chOff x="2159414" y="3486447"/>
              <a:chExt cx="2606105" cy="49200"/>
            </a:xfrm>
          </p:grpSpPr>
          <p:sp>
            <p:nvSpPr>
              <p:cNvPr id="3002" name="Google Shape;3002;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03" name="Google Shape;3003;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04" name="Google Shape;3004;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05" name="Google Shape;3005;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06" name="Google Shape;3006;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07" name="Google Shape;3007;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08" name="Google Shape;3008;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09" name="Google Shape;3009;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10" name="Google Shape;3010;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11" name="Google Shape;3011;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12" name="Google Shape;3012;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13" name="Google Shape;3013;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14" name="Google Shape;3014;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15" name="Google Shape;3015;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16" name="Google Shape;3016;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17" name="Google Shape;3017;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3018" name="Google Shape;3018;p57"/>
            <p:cNvGrpSpPr/>
            <p:nvPr/>
          </p:nvGrpSpPr>
          <p:grpSpPr>
            <a:xfrm>
              <a:off x="5927502" y="2386591"/>
              <a:ext cx="2377550" cy="44644"/>
              <a:chOff x="2159414" y="3486447"/>
              <a:chExt cx="2606105" cy="49200"/>
            </a:xfrm>
          </p:grpSpPr>
          <p:sp>
            <p:nvSpPr>
              <p:cNvPr id="3019" name="Google Shape;3019;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0" name="Google Shape;3020;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1" name="Google Shape;3021;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2" name="Google Shape;3022;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3" name="Google Shape;3023;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4" name="Google Shape;3024;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5" name="Google Shape;3025;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6" name="Google Shape;3026;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7" name="Google Shape;3027;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8" name="Google Shape;3028;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29" name="Google Shape;3029;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30" name="Google Shape;3030;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31" name="Google Shape;3031;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32" name="Google Shape;3032;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33" name="Google Shape;3033;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34" name="Google Shape;3034;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3035" name="Google Shape;3035;p57"/>
            <p:cNvGrpSpPr/>
            <p:nvPr/>
          </p:nvGrpSpPr>
          <p:grpSpPr>
            <a:xfrm>
              <a:off x="5927502" y="2535724"/>
              <a:ext cx="2377550" cy="44644"/>
              <a:chOff x="2159414" y="3486447"/>
              <a:chExt cx="2606105" cy="49200"/>
            </a:xfrm>
          </p:grpSpPr>
          <p:sp>
            <p:nvSpPr>
              <p:cNvPr id="3036" name="Google Shape;3036;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37" name="Google Shape;3037;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38" name="Google Shape;3038;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39" name="Google Shape;3039;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0" name="Google Shape;3040;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1" name="Google Shape;3041;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2" name="Google Shape;3042;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3" name="Google Shape;3043;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4" name="Google Shape;3044;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5" name="Google Shape;3045;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6" name="Google Shape;3046;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7" name="Google Shape;3047;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8" name="Google Shape;3048;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49" name="Google Shape;3049;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50" name="Google Shape;3050;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51" name="Google Shape;3051;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3052" name="Google Shape;3052;p57"/>
            <p:cNvGrpSpPr/>
            <p:nvPr/>
          </p:nvGrpSpPr>
          <p:grpSpPr>
            <a:xfrm>
              <a:off x="5927502" y="2693800"/>
              <a:ext cx="2377550" cy="44644"/>
              <a:chOff x="2159414" y="3486447"/>
              <a:chExt cx="2606105" cy="49200"/>
            </a:xfrm>
          </p:grpSpPr>
          <p:sp>
            <p:nvSpPr>
              <p:cNvPr id="3053" name="Google Shape;3053;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54" name="Google Shape;3054;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55" name="Google Shape;3055;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56" name="Google Shape;3056;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57" name="Google Shape;3057;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58" name="Google Shape;3058;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59" name="Google Shape;3059;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0" name="Google Shape;3060;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1" name="Google Shape;3061;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2" name="Google Shape;3062;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3" name="Google Shape;3063;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4" name="Google Shape;3064;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5" name="Google Shape;3065;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6" name="Google Shape;3066;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7" name="Google Shape;3067;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68" name="Google Shape;3068;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3069" name="Google Shape;3069;p57"/>
            <p:cNvGrpSpPr/>
            <p:nvPr/>
          </p:nvGrpSpPr>
          <p:grpSpPr>
            <a:xfrm>
              <a:off x="5927502" y="2851875"/>
              <a:ext cx="2377550" cy="44644"/>
              <a:chOff x="2159414" y="3486447"/>
              <a:chExt cx="2606105" cy="49200"/>
            </a:xfrm>
          </p:grpSpPr>
          <p:sp>
            <p:nvSpPr>
              <p:cNvPr id="3070" name="Google Shape;3070;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1" name="Google Shape;3071;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2" name="Google Shape;3072;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3" name="Google Shape;3073;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4" name="Google Shape;3074;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5" name="Google Shape;3075;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6" name="Google Shape;3076;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7" name="Google Shape;3077;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8" name="Google Shape;3078;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79" name="Google Shape;3079;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80" name="Google Shape;3080;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81" name="Google Shape;3081;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82" name="Google Shape;3082;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83" name="Google Shape;3083;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84" name="Google Shape;3084;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85" name="Google Shape;3085;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sp>
        <p:nvSpPr>
          <p:cNvPr id="3086" name="Google Shape;3086;p57"/>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87" name="Google Shape;3087;p57"/>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3088" name="Google Shape;3088;p57"/>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3089" name="Google Shape;3089;p5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090" name="Google Shape;3090;p57"/>
          <p:cNvGrpSpPr/>
          <p:nvPr/>
        </p:nvGrpSpPr>
        <p:grpSpPr>
          <a:xfrm>
            <a:off x="10721565" y="6371462"/>
            <a:ext cx="797703" cy="227212"/>
            <a:chOff x="238125" y="1822850"/>
            <a:chExt cx="7080200" cy="2016675"/>
          </a:xfrm>
        </p:grpSpPr>
        <p:sp>
          <p:nvSpPr>
            <p:cNvPr id="3091" name="Google Shape;3091;p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92" name="Google Shape;3092;p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93" name="Google Shape;3093;p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94" name="Google Shape;3094;p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95" name="Google Shape;3095;p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96" name="Google Shape;3096;p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097" name="Google Shape;3097;p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3098" name="Google Shape;3098;p5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099" name="Shape 3099"/>
        <p:cNvGrpSpPr/>
        <p:nvPr/>
      </p:nvGrpSpPr>
      <p:grpSpPr>
        <a:xfrm>
          <a:off x="0" y="0"/>
          <a:ext cx="0" cy="0"/>
          <a:chOff x="0" y="0"/>
          <a:chExt cx="0" cy="0"/>
        </a:xfrm>
      </p:grpSpPr>
      <p:sp>
        <p:nvSpPr>
          <p:cNvPr id="3100" name="Google Shape;3100;p5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101" name="Google Shape;3101;p5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102" name="Google Shape;3102;p58"/>
          <p:cNvGrpSpPr/>
          <p:nvPr/>
        </p:nvGrpSpPr>
        <p:grpSpPr>
          <a:xfrm>
            <a:off x="10721565" y="6371462"/>
            <a:ext cx="797703" cy="227212"/>
            <a:chOff x="238125" y="1822850"/>
            <a:chExt cx="7080200" cy="2016675"/>
          </a:xfrm>
        </p:grpSpPr>
        <p:sp>
          <p:nvSpPr>
            <p:cNvPr id="3103" name="Google Shape;3103;p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04" name="Google Shape;3104;p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05" name="Google Shape;3105;p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06" name="Google Shape;3106;p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07" name="Google Shape;3107;p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08" name="Google Shape;3108;p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09" name="Google Shape;3109;p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3110" name="Google Shape;3110;p5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3111" name="Shape 3111"/>
        <p:cNvGrpSpPr/>
        <p:nvPr/>
      </p:nvGrpSpPr>
      <p:grpSpPr>
        <a:xfrm>
          <a:off x="0" y="0"/>
          <a:ext cx="0" cy="0"/>
          <a:chOff x="0" y="0"/>
          <a:chExt cx="0" cy="0"/>
        </a:xfrm>
      </p:grpSpPr>
      <p:sp>
        <p:nvSpPr>
          <p:cNvPr id="3112" name="Google Shape;3112;p59"/>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13" name="Google Shape;3113;p5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114" name="Google Shape;3114;p5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15" name="Google Shape;3115;p5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3116" name="Shape 3116"/>
        <p:cNvGrpSpPr/>
        <p:nvPr/>
      </p:nvGrpSpPr>
      <p:grpSpPr>
        <a:xfrm>
          <a:off x="0" y="0"/>
          <a:ext cx="0" cy="0"/>
          <a:chOff x="0" y="0"/>
          <a:chExt cx="0" cy="0"/>
        </a:xfrm>
      </p:grpSpPr>
      <p:sp>
        <p:nvSpPr>
          <p:cNvPr id="3117" name="Google Shape;3117;p60"/>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3118" name="Google Shape;3118;p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19" name="Google Shape;3119;p60"/>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3120" name="Google Shape;3120;p60"/>
          <p:cNvGrpSpPr/>
          <p:nvPr/>
        </p:nvGrpSpPr>
        <p:grpSpPr>
          <a:xfrm>
            <a:off x="10721565" y="6371462"/>
            <a:ext cx="797703" cy="227212"/>
            <a:chOff x="238125" y="1822850"/>
            <a:chExt cx="7080200" cy="2016675"/>
          </a:xfrm>
        </p:grpSpPr>
        <p:sp>
          <p:nvSpPr>
            <p:cNvPr id="3121" name="Google Shape;3121;p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22" name="Google Shape;3122;p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23" name="Google Shape;3123;p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24" name="Google Shape;3124;p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25" name="Google Shape;3125;p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26" name="Google Shape;3126;p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27" name="Google Shape;3127;p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3128" name="Google Shape;3128;p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3129" name="Shape 3129"/>
        <p:cNvGrpSpPr/>
        <p:nvPr/>
      </p:nvGrpSpPr>
      <p:grpSpPr>
        <a:xfrm>
          <a:off x="0" y="0"/>
          <a:ext cx="0" cy="0"/>
          <a:chOff x="0" y="0"/>
          <a:chExt cx="0" cy="0"/>
        </a:xfrm>
      </p:grpSpPr>
      <p:sp>
        <p:nvSpPr>
          <p:cNvPr id="3130" name="Google Shape;3130;p61"/>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3131" name="Google Shape;3131;p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3132" name="Shape 3132"/>
        <p:cNvGrpSpPr/>
        <p:nvPr/>
      </p:nvGrpSpPr>
      <p:grpSpPr>
        <a:xfrm>
          <a:off x="0" y="0"/>
          <a:ext cx="0" cy="0"/>
          <a:chOff x="0" y="0"/>
          <a:chExt cx="0" cy="0"/>
        </a:xfrm>
      </p:grpSpPr>
      <p:sp>
        <p:nvSpPr>
          <p:cNvPr id="3133" name="Google Shape;3133;p6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34" name="Google Shape;3134;p6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3135" name="Google Shape;3135;p6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3136" name="Google Shape;3136;p6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3137" name="Google Shape;3137;p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38" name="Google Shape;3138;p6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pic>
        <p:nvPicPr>
          <p:cNvPr id="3139" name="Google Shape;3139;p6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3140" name="Shape 3140"/>
        <p:cNvGrpSpPr/>
        <p:nvPr/>
      </p:nvGrpSpPr>
      <p:grpSpPr>
        <a:xfrm>
          <a:off x="0" y="0"/>
          <a:ext cx="0" cy="0"/>
          <a:chOff x="0" y="0"/>
          <a:chExt cx="0" cy="0"/>
        </a:xfrm>
      </p:grpSpPr>
      <p:sp>
        <p:nvSpPr>
          <p:cNvPr id="3141" name="Google Shape;3141;p6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42" name="Google Shape;3142;p6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chemeClr val="lt1"/>
              </a:buClr>
              <a:buSzPts val="4267"/>
              <a:buFont typeface="Inter ExtraBold"/>
              <a:buNone/>
            </a:pPr>
            <a:r>
              <a:rPr lang="en" sz="4267">
                <a:solidFill>
                  <a:schemeClr val="lt1"/>
                </a:solidFill>
                <a:latin typeface="Inter ExtraBold"/>
                <a:ea typeface="Inter ExtraBold"/>
                <a:cs typeface="Inter ExtraBold"/>
                <a:sym typeface="Inter ExtraBold"/>
              </a:rPr>
              <a:t>Simplify </a:t>
            </a:r>
            <a:r>
              <a:rPr lang="en" sz="4267">
                <a:solidFill>
                  <a:schemeClr val="accent3"/>
                </a:solidFill>
                <a:latin typeface="Inter ExtraBold"/>
                <a:ea typeface="Inter ExtraBold"/>
                <a:cs typeface="Inter ExtraBold"/>
                <a:sym typeface="Inter ExtraBold"/>
              </a:rPr>
              <a:t>your headaches </a:t>
            </a:r>
            <a:r>
              <a:rPr lang="en" sz="4267">
                <a:solidFill>
                  <a:schemeClr val="accent2"/>
                </a:solidFill>
                <a:latin typeface="Inter ExtraBold"/>
                <a:ea typeface="Inter ExtraBold"/>
                <a:cs typeface="Inter ExtraBold"/>
                <a:sym typeface="Inter ExtraBold"/>
              </a:rPr>
              <a:t>• all the important tasks you know need to be done with detailed attention </a:t>
            </a:r>
            <a:r>
              <a:rPr lang="en" sz="4267">
                <a:solidFill>
                  <a:schemeClr val="accent4"/>
                </a:solidFill>
                <a:latin typeface="Inter ExtraBold"/>
                <a:ea typeface="Inter ExtraBold"/>
                <a:cs typeface="Inter ExtraBold"/>
                <a:sym typeface="Inter ExtraBold"/>
              </a:rPr>
              <a:t>• but they take you away from your professional passions</a:t>
            </a:r>
            <a:r>
              <a:rPr lang="en" sz="4267">
                <a:solidFill>
                  <a:schemeClr val="accent3"/>
                </a:solidFill>
                <a:latin typeface="Inter ExtraBold"/>
                <a:ea typeface="Inter ExtraBold"/>
                <a:cs typeface="Inter ExtraBold"/>
                <a:sym typeface="Inter ExtraBold"/>
              </a:rPr>
              <a:t> </a:t>
            </a:r>
            <a:r>
              <a:rPr lang="en" sz="4267">
                <a:solidFill>
                  <a:schemeClr val="accent5"/>
                </a:solidFill>
                <a:latin typeface="Inter ExtraBold"/>
                <a:ea typeface="Inter ExtraBold"/>
                <a:cs typeface="Inter ExtraBold"/>
                <a:sym typeface="Inter ExtraBold"/>
              </a:rPr>
              <a:t>• your stretch goals • the things you love about your job </a:t>
            </a:r>
            <a:r>
              <a:rPr lang="en" sz="4267">
                <a:solidFill>
                  <a:schemeClr val="accent3"/>
                </a:solidFill>
                <a:latin typeface="Inter ExtraBold"/>
                <a:ea typeface="Inter ExtraBold"/>
                <a:cs typeface="Inter ExtraBold"/>
                <a:sym typeface="Inter ExtraBold"/>
              </a:rPr>
              <a:t>• let WEX handle the snags so you can focus on the most important parts of </a:t>
            </a:r>
            <a:r>
              <a:rPr lang="en" sz="4267">
                <a:solidFill>
                  <a:schemeClr val="lt1"/>
                </a:solidFill>
                <a:latin typeface="Inter ExtraBold"/>
                <a:ea typeface="Inter ExtraBold"/>
                <a:cs typeface="Inter ExtraBold"/>
                <a:sym typeface="Inter ExtraBold"/>
              </a:rPr>
              <a:t>your business.</a:t>
            </a:r>
            <a:endParaRPr sz="4267">
              <a:solidFill>
                <a:schemeClr val="lt1"/>
              </a:solidFill>
              <a:latin typeface="Inter ExtraBold"/>
              <a:ea typeface="Inter ExtraBold"/>
              <a:cs typeface="Inter ExtraBold"/>
              <a:sym typeface="Inter ExtraBold"/>
            </a:endParaRPr>
          </a:p>
        </p:txBody>
      </p:sp>
      <p:sp>
        <p:nvSpPr>
          <p:cNvPr id="3143" name="Google Shape;3143;p6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pic>
        <p:nvPicPr>
          <p:cNvPr id="3144" name="Google Shape;3144;p6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145" name="Shape 3145"/>
        <p:cNvGrpSpPr/>
        <p:nvPr/>
      </p:nvGrpSpPr>
      <p:grpSpPr>
        <a:xfrm>
          <a:off x="0" y="0"/>
          <a:ext cx="0" cy="0"/>
          <a:chOff x="0" y="0"/>
          <a:chExt cx="0" cy="0"/>
        </a:xfrm>
      </p:grpSpPr>
      <p:sp>
        <p:nvSpPr>
          <p:cNvPr id="3146" name="Google Shape;3146;p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3147" name="Shape 3147"/>
        <p:cNvGrpSpPr/>
        <p:nvPr/>
      </p:nvGrpSpPr>
      <p:grpSpPr>
        <a:xfrm>
          <a:off x="0" y="0"/>
          <a:ext cx="0" cy="0"/>
          <a:chOff x="0" y="0"/>
          <a:chExt cx="0" cy="0"/>
        </a:xfrm>
      </p:grpSpPr>
      <p:grpSp>
        <p:nvGrpSpPr>
          <p:cNvPr id="3148" name="Google Shape;3148;p65"/>
          <p:cNvGrpSpPr/>
          <p:nvPr/>
        </p:nvGrpSpPr>
        <p:grpSpPr>
          <a:xfrm>
            <a:off x="4931637" y="8"/>
            <a:ext cx="4929377" cy="6858189"/>
            <a:chOff x="1926275" y="238125"/>
            <a:chExt cx="3765950" cy="5239525"/>
          </a:xfrm>
        </p:grpSpPr>
        <p:sp>
          <p:nvSpPr>
            <p:cNvPr id="3149" name="Google Shape;3149;p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0" name="Google Shape;3150;p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1" name="Google Shape;3151;p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2" name="Google Shape;3152;p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3" name="Google Shape;3153;p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4" name="Google Shape;3154;p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5" name="Google Shape;3155;p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6" name="Google Shape;3156;p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7" name="Google Shape;3157;p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8" name="Google Shape;3158;p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59" name="Google Shape;3159;p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0" name="Google Shape;3160;p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1" name="Google Shape;3161;p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2" name="Google Shape;3162;p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3" name="Google Shape;3163;p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4" name="Google Shape;3164;p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5" name="Google Shape;3165;p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6" name="Google Shape;3166;p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7" name="Google Shape;3167;p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8" name="Google Shape;3168;p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69" name="Google Shape;3169;p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0" name="Google Shape;3170;p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1" name="Google Shape;3171;p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2" name="Google Shape;3172;p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3" name="Google Shape;3173;p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4" name="Google Shape;3174;p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5" name="Google Shape;3175;p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6" name="Google Shape;3176;p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7" name="Google Shape;3177;p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8" name="Google Shape;3178;p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79" name="Google Shape;3179;p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0" name="Google Shape;3180;p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1" name="Google Shape;3181;p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2" name="Google Shape;3182;p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3" name="Google Shape;3183;p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4" name="Google Shape;3184;p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5" name="Google Shape;3185;p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6" name="Google Shape;3186;p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7" name="Google Shape;3187;p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8" name="Google Shape;3188;p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89" name="Google Shape;3189;p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0" name="Google Shape;3190;p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1" name="Google Shape;3191;p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2" name="Google Shape;3192;p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3" name="Google Shape;3193;p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4" name="Google Shape;3194;p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5" name="Google Shape;3195;p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6" name="Google Shape;3196;p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7" name="Google Shape;3197;p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8" name="Google Shape;3198;p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199" name="Google Shape;3199;p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00" name="Google Shape;3200;p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01" name="Google Shape;3201;p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02" name="Google Shape;3202;p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03" name="Google Shape;3203;p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04" name="Google Shape;3204;p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05" name="Google Shape;3205;p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06" name="Google Shape;3206;p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07" name="Google Shape;3207;p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08" name="Google Shape;3208;p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3209" name="Google Shape;3209;p6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901"/>
              </a:srgbClr>
            </a:outerShdw>
          </a:effectLst>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10" name="Google Shape;3210;p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211" name="Google Shape;3211;p6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901"/>
              </a:srgbClr>
            </a:outerShdw>
          </a:effectLst>
        </p:spPr>
      </p:sp>
      <p:sp>
        <p:nvSpPr>
          <p:cNvPr id="3212" name="Google Shape;3212;p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pic>
        <p:nvPicPr>
          <p:cNvPr id="3213" name="Google Shape;3213;p6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99" name="Shape 599"/>
        <p:cNvGrpSpPr/>
        <p:nvPr/>
      </p:nvGrpSpPr>
      <p:grpSpPr>
        <a:xfrm>
          <a:off x="0" y="0"/>
          <a:ext cx="0" cy="0"/>
          <a:chOff x="0" y="0"/>
          <a:chExt cx="0" cy="0"/>
        </a:xfrm>
      </p:grpSpPr>
      <p:sp>
        <p:nvSpPr>
          <p:cNvPr id="600" name="Google Shape;600;p39"/>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01" name="Google Shape;601;p39"/>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02" name="Google Shape;602;p39"/>
          <p:cNvGrpSpPr/>
          <p:nvPr/>
        </p:nvGrpSpPr>
        <p:grpSpPr>
          <a:xfrm>
            <a:off x="10444159" y="6086020"/>
            <a:ext cx="1368839" cy="389891"/>
            <a:chOff x="238125" y="1822850"/>
            <a:chExt cx="7080200" cy="2016675"/>
          </a:xfrm>
        </p:grpSpPr>
        <p:sp>
          <p:nvSpPr>
            <p:cNvPr id="603" name="Google Shape;603;p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4" name="Google Shape;604;p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5" name="Google Shape;605;p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6" name="Google Shape;606;p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7" name="Google Shape;607;p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8" name="Google Shape;608;p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09" name="Google Shape;609;p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3214" name="Shape 3214"/>
        <p:cNvGrpSpPr/>
        <p:nvPr/>
      </p:nvGrpSpPr>
      <p:grpSpPr>
        <a:xfrm>
          <a:off x="0" y="0"/>
          <a:ext cx="0" cy="0"/>
          <a:chOff x="0" y="0"/>
          <a:chExt cx="0" cy="0"/>
        </a:xfrm>
      </p:grpSpPr>
      <p:grpSp>
        <p:nvGrpSpPr>
          <p:cNvPr id="3215" name="Google Shape;3215;p66"/>
          <p:cNvGrpSpPr/>
          <p:nvPr/>
        </p:nvGrpSpPr>
        <p:grpSpPr>
          <a:xfrm>
            <a:off x="4931637" y="8"/>
            <a:ext cx="4929377" cy="6858189"/>
            <a:chOff x="1926275" y="238125"/>
            <a:chExt cx="3765950" cy="5239525"/>
          </a:xfrm>
        </p:grpSpPr>
        <p:sp>
          <p:nvSpPr>
            <p:cNvPr id="3216" name="Google Shape;3216;p6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17" name="Google Shape;3217;p6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18" name="Google Shape;3218;p6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19" name="Google Shape;3219;p6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0" name="Google Shape;3220;p6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1" name="Google Shape;3221;p6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2" name="Google Shape;3222;p6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3" name="Google Shape;3223;p6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4" name="Google Shape;3224;p6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5" name="Google Shape;3225;p6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6" name="Google Shape;3226;p6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7" name="Google Shape;3227;p6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8" name="Google Shape;3228;p6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29" name="Google Shape;3229;p6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0" name="Google Shape;3230;p6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1" name="Google Shape;3231;p6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2" name="Google Shape;3232;p6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3" name="Google Shape;3233;p6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4" name="Google Shape;3234;p6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5" name="Google Shape;3235;p6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6" name="Google Shape;3236;p6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7" name="Google Shape;3237;p6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8" name="Google Shape;3238;p6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39" name="Google Shape;3239;p6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0" name="Google Shape;3240;p6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1" name="Google Shape;3241;p6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2" name="Google Shape;3242;p6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3" name="Google Shape;3243;p6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4" name="Google Shape;3244;p6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5" name="Google Shape;3245;p6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6" name="Google Shape;3246;p6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7" name="Google Shape;3247;p6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8" name="Google Shape;3248;p6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49" name="Google Shape;3249;p6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0" name="Google Shape;3250;p6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1" name="Google Shape;3251;p6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2" name="Google Shape;3252;p6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3" name="Google Shape;3253;p6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4" name="Google Shape;3254;p6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5" name="Google Shape;3255;p6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6" name="Google Shape;3256;p6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7" name="Google Shape;3257;p6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8" name="Google Shape;3258;p6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59" name="Google Shape;3259;p6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0" name="Google Shape;3260;p6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1" name="Google Shape;3261;p6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2" name="Google Shape;3262;p6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3" name="Google Shape;3263;p6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4" name="Google Shape;3264;p6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5" name="Google Shape;3265;p6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6" name="Google Shape;3266;p6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7" name="Google Shape;3267;p6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8" name="Google Shape;3268;p6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69" name="Google Shape;3269;p6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70" name="Google Shape;3270;p6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71" name="Google Shape;3271;p6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72" name="Google Shape;3272;p6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73" name="Google Shape;3273;p6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74" name="Google Shape;3274;p6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75" name="Google Shape;3275;p6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3276" name="Google Shape;3276;p6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901"/>
              </a:srgbClr>
            </a:outerShdw>
          </a:effectLst>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77" name="Google Shape;3277;p6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278" name="Google Shape;3278;p66"/>
          <p:cNvGrpSpPr/>
          <p:nvPr/>
        </p:nvGrpSpPr>
        <p:grpSpPr>
          <a:xfrm>
            <a:off x="1714562" y="2858830"/>
            <a:ext cx="3825196" cy="1089543"/>
            <a:chOff x="238125" y="1822850"/>
            <a:chExt cx="7080200" cy="2016675"/>
          </a:xfrm>
        </p:grpSpPr>
        <p:sp>
          <p:nvSpPr>
            <p:cNvPr id="3279" name="Google Shape;3279;p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80" name="Google Shape;3280;p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81" name="Google Shape;3281;p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82" name="Google Shape;3282;p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83" name="Google Shape;3283;p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84" name="Google Shape;3284;p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85" name="Google Shape;3285;p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3286" name="Google Shape;3286;p6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901"/>
              </a:srgbClr>
            </a:outerShdw>
          </a:effectLst>
        </p:spPr>
      </p:sp>
      <p:sp>
        <p:nvSpPr>
          <p:cNvPr id="3287" name="Google Shape;3287;p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3288" name="Shape 3288"/>
        <p:cNvGrpSpPr/>
        <p:nvPr/>
      </p:nvGrpSpPr>
      <p:grpSpPr>
        <a:xfrm>
          <a:off x="0" y="0"/>
          <a:ext cx="0" cy="0"/>
          <a:chOff x="0" y="0"/>
          <a:chExt cx="0" cy="0"/>
        </a:xfrm>
      </p:grpSpPr>
      <p:sp>
        <p:nvSpPr>
          <p:cNvPr id="3289" name="Google Shape;3289;p67"/>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901"/>
              </a:srgbClr>
            </a:outerShdw>
          </a:effectLst>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90" name="Google Shape;3290;p6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291" name="Google Shape;3291;p67"/>
          <p:cNvGrpSpPr/>
          <p:nvPr/>
        </p:nvGrpSpPr>
        <p:grpSpPr>
          <a:xfrm>
            <a:off x="1714562" y="2858830"/>
            <a:ext cx="3825196" cy="1089543"/>
            <a:chOff x="238125" y="1822850"/>
            <a:chExt cx="7080200" cy="2016675"/>
          </a:xfrm>
        </p:grpSpPr>
        <p:sp>
          <p:nvSpPr>
            <p:cNvPr id="3292" name="Google Shape;3292;p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93" name="Google Shape;3293;p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94" name="Google Shape;3294;p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95" name="Google Shape;3295;p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96" name="Google Shape;3296;p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97" name="Google Shape;3297;p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3298" name="Google Shape;3298;p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3299" name="Google Shape;3299;p6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901"/>
              </a:srgbClr>
            </a:outerShdw>
          </a:effectLst>
        </p:spPr>
      </p:sp>
      <p:sp>
        <p:nvSpPr>
          <p:cNvPr id="3300" name="Google Shape;3300;p6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3305" name="Shape 3305"/>
        <p:cNvGrpSpPr/>
        <p:nvPr/>
      </p:nvGrpSpPr>
      <p:grpSpPr>
        <a:xfrm>
          <a:off x="0" y="0"/>
          <a:ext cx="0" cy="0"/>
          <a:chOff x="0" y="0"/>
          <a:chExt cx="0" cy="0"/>
        </a:xfrm>
      </p:grpSpPr>
      <p:sp>
        <p:nvSpPr>
          <p:cNvPr id="3306" name="Google Shape;3306;p19"/>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307" name="Google Shape;3307;p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algn="r">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algn="r">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algn="r">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algn="r">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algn="r">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algn="r">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algn="r">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algn="r">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308" name="Google Shape;3308;p19"/>
          <p:cNvGrpSpPr/>
          <p:nvPr/>
        </p:nvGrpSpPr>
        <p:grpSpPr>
          <a:xfrm>
            <a:off x="10721566" y="6371463"/>
            <a:ext cx="797703" cy="227212"/>
            <a:chOff x="238125" y="1822850"/>
            <a:chExt cx="7080200" cy="2016675"/>
          </a:xfrm>
        </p:grpSpPr>
        <p:sp>
          <p:nvSpPr>
            <p:cNvPr id="3309" name="Google Shape;3309;p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0" name="Google Shape;3310;p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1" name="Google Shape;3311;p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2" name="Google Shape;3312;p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3" name="Google Shape;3313;p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4" name="Google Shape;3314;p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5" name="Google Shape;3315;p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3316" name="Google Shape;3316;p19"/>
          <p:cNvSpPr/>
          <p:nvPr/>
        </p:nvSpPr>
        <p:spPr>
          <a:xfrm>
            <a:off x="0" y="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7" name="Google Shape;3317;p19"/>
          <p:cNvSpPr/>
          <p:nvPr/>
        </p:nvSpPr>
        <p:spPr>
          <a:xfrm>
            <a:off x="2286001" y="0"/>
            <a:ext cx="2286000" cy="2286000"/>
          </a:xfrm>
          <a:prstGeom prst="rect">
            <a:avLst/>
          </a:prstGeom>
          <a:solidFill>
            <a:srgbClr val="E4F5FD"/>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8" name="Google Shape;3318;p19"/>
          <p:cNvSpPr/>
          <p:nvPr/>
        </p:nvSpPr>
        <p:spPr>
          <a:xfrm>
            <a:off x="2286001" y="2286000"/>
            <a:ext cx="2286000" cy="4572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3319" name="Google Shape;3319;p19"/>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3320" name="Google Shape;3320;p19"/>
          <p:cNvPicPr preferRelativeResize="0"/>
          <p:nvPr/>
        </p:nvPicPr>
        <p:blipFill rotWithShape="1">
          <a:blip r:embed="rId3">
            <a:alphaModFix/>
          </a:blip>
          <a:srcRect b="0" l="0" r="0" t="0"/>
          <a:stretch/>
        </p:blipFill>
        <p:spPr>
          <a:xfrm>
            <a:off x="2285997" y="2276249"/>
            <a:ext cx="2285999" cy="4581753"/>
          </a:xfrm>
          <a:prstGeom prst="rect">
            <a:avLst/>
          </a:prstGeom>
          <a:noFill/>
          <a:ln>
            <a:noFill/>
          </a:ln>
        </p:spPr>
      </p:pic>
      <p:sp>
        <p:nvSpPr>
          <p:cNvPr id="3321" name="Google Shape;3321;p19"/>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3322" name="Google Shape;3322;p19"/>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3323" name="Google Shape;3323;p19"/>
          <p:cNvGrpSpPr/>
          <p:nvPr/>
        </p:nvGrpSpPr>
        <p:grpSpPr>
          <a:xfrm>
            <a:off x="-155" y="2286347"/>
            <a:ext cx="2286329" cy="2285291"/>
            <a:chOff x="1189450" y="238125"/>
            <a:chExt cx="5177375" cy="5175025"/>
          </a:xfrm>
        </p:grpSpPr>
        <p:sp>
          <p:nvSpPr>
            <p:cNvPr id="3324" name="Google Shape;3324;p1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5" name="Google Shape;3325;p1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6" name="Google Shape;3326;p1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7" name="Google Shape;3327;p1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8" name="Google Shape;3328;p1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9" name="Google Shape;3329;p1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0" name="Google Shape;3330;p1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1" name="Google Shape;3331;p1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2" name="Google Shape;3332;p1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3" name="Google Shape;3333;p1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4" name="Google Shape;3334;p1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5" name="Google Shape;3335;p1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6" name="Google Shape;3336;p1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7" name="Google Shape;3337;p1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8" name="Google Shape;3338;p1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9" name="Google Shape;3339;p1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0" name="Google Shape;3340;p1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1" name="Google Shape;3341;p1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2" name="Google Shape;3342;p1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3" name="Google Shape;3343;p1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4" name="Google Shape;3344;p1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5" name="Google Shape;3345;p1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6" name="Google Shape;3346;p1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7" name="Google Shape;3347;p1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8" name="Google Shape;3348;p1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9" name="Google Shape;3349;p1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0" name="Google Shape;3350;p1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1" name="Google Shape;3351;p1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2" name="Google Shape;3352;p1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3" name="Google Shape;3353;p1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4" name="Google Shape;3354;p1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5" name="Google Shape;3355;p1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6" name="Google Shape;3356;p1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7" name="Google Shape;3357;p1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8" name="Google Shape;3358;p1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9" name="Google Shape;3359;p1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0" name="Google Shape;3360;p1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1" name="Google Shape;3361;p1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2" name="Google Shape;3362;p1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3" name="Google Shape;3363;p1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4" name="Google Shape;3364;p1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5" name="Google Shape;3365;p1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6" name="Google Shape;3366;p1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7" name="Google Shape;3367;p1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8" name="Google Shape;3368;p1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9" name="Google Shape;3369;p1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0" name="Google Shape;3370;p1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1" name="Google Shape;3371;p1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2" name="Google Shape;3372;p1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3" name="Google Shape;3373;p1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4" name="Google Shape;3374;p1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5" name="Google Shape;3375;p1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6" name="Google Shape;3376;p1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7" name="Google Shape;3377;p1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8" name="Google Shape;3378;p1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9" name="Google Shape;3379;p1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0" name="Google Shape;3380;p1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1" name="Google Shape;3381;p1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2" name="Google Shape;3382;p1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3" name="Google Shape;3383;p1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4" name="Google Shape;3384;p1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5" name="Google Shape;3385;p1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6" name="Google Shape;3386;p1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7" name="Google Shape;3387;p1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8" name="Google Shape;3388;p1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9" name="Google Shape;3389;p1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0" name="Google Shape;3390;p1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1" name="Google Shape;3391;p1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2" name="Google Shape;3392;p1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3" name="Google Shape;3393;p1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4" name="Google Shape;3394;p1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5" name="Google Shape;3395;p1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6" name="Google Shape;3396;p1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7" name="Google Shape;3397;p1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8" name="Google Shape;3398;p1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9" name="Google Shape;3399;p1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0" name="Google Shape;3400;p1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1" name="Google Shape;3401;p1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2" name="Google Shape;3402;p1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3" name="Google Shape;3403;p1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4" name="Google Shape;3404;p1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5" name="Google Shape;3405;p1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6" name="Google Shape;3406;p1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7" name="Google Shape;3407;p1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8" name="Google Shape;3408;p1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9" name="Google Shape;3409;p1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0" name="Google Shape;3410;p1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1" name="Google Shape;3411;p1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2" name="Google Shape;3412;p1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3" name="Google Shape;3413;p1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4" name="Google Shape;3414;p1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5" name="Google Shape;3415;p1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6" name="Google Shape;3416;p1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7" name="Google Shape;3417;p1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8" name="Google Shape;3418;p1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9" name="Google Shape;3419;p1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0" name="Google Shape;3420;p1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1" name="Google Shape;3421;p1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2" name="Google Shape;3422;p1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3" name="Google Shape;3423;p1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4" name="Google Shape;3424;p1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5" name="Google Shape;3425;p1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6" name="Google Shape;3426;p1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7" name="Google Shape;3427;p1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8" name="Google Shape;3428;p1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9" name="Google Shape;3429;p1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0" name="Google Shape;3430;p1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1" name="Google Shape;3431;p1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2" name="Google Shape;3432;p1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3" name="Google Shape;3433;p1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4" name="Google Shape;3434;p1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5" name="Google Shape;3435;p1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6" name="Google Shape;3436;p1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7" name="Google Shape;3437;p1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8" name="Google Shape;3438;p1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9" name="Google Shape;3439;p1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0" name="Google Shape;3440;p1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1" name="Google Shape;3441;p1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2" name="Google Shape;3442;p1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3" name="Google Shape;3443;p1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4" name="Google Shape;3444;p1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5" name="Google Shape;3445;p1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6" name="Google Shape;3446;p1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7" name="Google Shape;3447;p1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8" name="Google Shape;3448;p1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9" name="Google Shape;3449;p1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0" name="Google Shape;3450;p1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1" name="Google Shape;3451;p1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2" name="Google Shape;3452;p1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3" name="Google Shape;3453;p1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4" name="Google Shape;3454;p1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5" name="Google Shape;3455;p1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6" name="Google Shape;3456;p1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7" name="Google Shape;3457;p1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8" name="Google Shape;3458;p1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9" name="Google Shape;3459;p1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0" name="Google Shape;3460;p1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1" name="Google Shape;3461;p1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2" name="Google Shape;3462;p1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3" name="Google Shape;3463;p1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4" name="Google Shape;3464;p1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5" name="Google Shape;3465;p1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6" name="Google Shape;3466;p1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7" name="Google Shape;3467;p1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8" name="Google Shape;3468;p1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9" name="Google Shape;3469;p1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0" name="Google Shape;3470;p1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1" name="Google Shape;3471;p1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2" name="Google Shape;3472;p1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3" name="Google Shape;3473;p1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4" name="Google Shape;3474;p1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5" name="Google Shape;3475;p1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6" name="Google Shape;3476;p1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7" name="Google Shape;3477;p1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8" name="Google Shape;3478;p1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9" name="Google Shape;3479;p1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0" name="Google Shape;3480;p1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1" name="Google Shape;3481;p1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2" name="Google Shape;3482;p1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3" name="Google Shape;3483;p1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4" name="Google Shape;3484;p1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5" name="Google Shape;3485;p1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6" name="Google Shape;3486;p1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7" name="Google Shape;3487;p1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8" name="Google Shape;3488;p1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9" name="Google Shape;3489;p1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0" name="Google Shape;3490;p1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1" name="Google Shape;3491;p1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2" name="Google Shape;3492;p1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3" name="Google Shape;3493;p1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4" name="Google Shape;3494;p1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5" name="Google Shape;3495;p1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6" name="Google Shape;3496;p1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7" name="Google Shape;3497;p1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8" name="Google Shape;3498;p1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9" name="Google Shape;3499;p1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0" name="Google Shape;3500;p1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1" name="Google Shape;3501;p1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2" name="Google Shape;3502;p1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3" name="Google Shape;3503;p1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4" name="Google Shape;3504;p1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5" name="Google Shape;3505;p1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6" name="Google Shape;3506;p1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7" name="Google Shape;3507;p1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8" name="Google Shape;3508;p1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9" name="Google Shape;3509;p1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0" name="Google Shape;3510;p1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1" name="Google Shape;3511;p1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2" name="Google Shape;3512;p1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3" name="Google Shape;3513;p1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4" name="Google Shape;3514;p1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5" name="Google Shape;3515;p1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6" name="Google Shape;3516;p1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7" name="Google Shape;3517;p1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8" name="Google Shape;3518;p1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9" name="Google Shape;3519;p1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0" name="Google Shape;3520;p1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1" name="Google Shape;3521;p1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2" name="Google Shape;3522;p1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3" name="Google Shape;3523;p1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4" name="Google Shape;3524;p1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5" name="Google Shape;3525;p1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6" name="Google Shape;3526;p1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7" name="Google Shape;3527;p1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8" name="Google Shape;3528;p1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9" name="Google Shape;3529;p1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0" name="Google Shape;3530;p1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1" name="Google Shape;3531;p1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2" name="Google Shape;3532;p1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3" name="Google Shape;3533;p1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4" name="Google Shape;3534;p1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5" name="Google Shape;3535;p1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6" name="Google Shape;3536;p1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7" name="Google Shape;3537;p1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8" name="Google Shape;3538;p1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9" name="Google Shape;3539;p1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0" name="Google Shape;3540;p1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1" name="Google Shape;3541;p1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2" name="Google Shape;3542;p1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3" name="Google Shape;3543;p1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4" name="Google Shape;3544;p1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5" name="Google Shape;3545;p1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6" name="Google Shape;3546;p1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7" name="Google Shape;3547;p1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8" name="Google Shape;3548;p1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9" name="Google Shape;3549;p1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0" name="Google Shape;3550;p1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1" name="Google Shape;3551;p1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2" name="Google Shape;3552;p1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3" name="Google Shape;3553;p1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4" name="Google Shape;3554;p1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5" name="Google Shape;3555;p1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6" name="Google Shape;3556;p1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7" name="Google Shape;3557;p1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8" name="Google Shape;3558;p1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9" name="Google Shape;3559;p1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0" name="Google Shape;3560;p1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1" name="Google Shape;3561;p1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2" name="Google Shape;3562;p1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3" name="Google Shape;3563;p1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4" name="Google Shape;3564;p1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5" name="Google Shape;3565;p1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6" name="Google Shape;3566;p1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7" name="Google Shape;3567;p1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8" name="Google Shape;3568;p1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9" name="Google Shape;3569;p1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0" name="Google Shape;3570;p1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1" name="Google Shape;3571;p1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2" name="Google Shape;3572;p1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3" name="Google Shape;3573;p1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4" name="Google Shape;3574;p1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5" name="Google Shape;3575;p1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6" name="Google Shape;3576;p1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7" name="Google Shape;3577;p1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8" name="Google Shape;3578;p1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9" name="Google Shape;3579;p1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0" name="Google Shape;3580;p1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1" name="Google Shape;3581;p1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2" name="Google Shape;3582;p1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3" name="Google Shape;3583;p1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4" name="Google Shape;3584;p1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5" name="Google Shape;3585;p1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6" name="Google Shape;3586;p1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7" name="Google Shape;3587;p1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8" name="Google Shape;3588;p1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9" name="Google Shape;3589;p1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0" name="Google Shape;3590;p1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1" name="Google Shape;3591;p1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2" name="Google Shape;3592;p1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3" name="Google Shape;3593;p1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4" name="Google Shape;3594;p1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5" name="Google Shape;3595;p1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6" name="Google Shape;3596;p1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7" name="Google Shape;3597;p1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8" name="Google Shape;3598;p1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9" name="Google Shape;3599;p1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0" name="Google Shape;3600;p1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1" name="Google Shape;3601;p1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2" name="Google Shape;3602;p1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3" name="Google Shape;3603;p1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4" name="Google Shape;3604;p1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5" name="Google Shape;3605;p1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6" name="Google Shape;3606;p1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7" name="Google Shape;3607;p1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8" name="Google Shape;3608;p1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9" name="Google Shape;3609;p1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0" name="Google Shape;3610;p1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1" name="Google Shape;3611;p1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2" name="Google Shape;3612;p1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3" name="Google Shape;3613;p1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4" name="Google Shape;3614;p1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5" name="Google Shape;3615;p1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6" name="Google Shape;3616;p1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7" name="Google Shape;3617;p1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8" name="Google Shape;3618;p1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9" name="Google Shape;3619;p1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0" name="Google Shape;3620;p1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1" name="Google Shape;3621;p1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2" name="Google Shape;3622;p1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3" name="Google Shape;3623;p1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4" name="Google Shape;3624;p1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5" name="Google Shape;3625;p1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6" name="Google Shape;3626;p1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7" name="Google Shape;3627;p1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8" name="Google Shape;3628;p1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9" name="Google Shape;3629;p1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0" name="Google Shape;3630;p1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1" name="Google Shape;3631;p1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2" name="Google Shape;3632;p1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3" name="Google Shape;3633;p1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4" name="Google Shape;3634;p1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5" name="Google Shape;3635;p1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6" name="Google Shape;3636;p1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7" name="Google Shape;3637;p1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8" name="Google Shape;3638;p1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9" name="Google Shape;3639;p1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0" name="Google Shape;3640;p1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1" name="Google Shape;3641;p1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2" name="Google Shape;3642;p1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3" name="Google Shape;3643;p1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4" name="Google Shape;3644;p1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5" name="Google Shape;3645;p1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6" name="Google Shape;3646;p1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7" name="Google Shape;3647;p1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8" name="Google Shape;3648;p1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9" name="Google Shape;3649;p1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0" name="Google Shape;3650;p1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1" name="Google Shape;3651;p1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2" name="Google Shape;3652;p1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3" name="Google Shape;3653;p1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4" name="Google Shape;3654;p1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5" name="Google Shape;3655;p1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6" name="Google Shape;3656;p1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7" name="Google Shape;3657;p1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8" name="Google Shape;3658;p1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9" name="Google Shape;3659;p1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0" name="Google Shape;3660;p1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1" name="Google Shape;3661;p1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2" name="Google Shape;3662;p1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3" name="Google Shape;3663;p1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4" name="Google Shape;3664;p1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5" name="Google Shape;3665;p1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6" name="Google Shape;3666;p1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7" name="Google Shape;3667;p1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8" name="Google Shape;3668;p1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9" name="Google Shape;3669;p1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0" name="Google Shape;3670;p1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1" name="Google Shape;3671;p1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2" name="Google Shape;3672;p1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3" name="Google Shape;3673;p1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4" name="Google Shape;3674;p1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5" name="Google Shape;3675;p1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6" name="Google Shape;3676;p1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7" name="Google Shape;3677;p1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8" name="Google Shape;3678;p1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9" name="Google Shape;3679;p1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0" name="Google Shape;3680;p1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1" name="Google Shape;3681;p1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2" name="Google Shape;3682;p1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3" name="Google Shape;3683;p1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4" name="Google Shape;3684;p1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5" name="Google Shape;3685;p1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6" name="Google Shape;3686;p1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7" name="Google Shape;3687;p1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8" name="Google Shape;3688;p1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9" name="Google Shape;3689;p1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0" name="Google Shape;3690;p1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1" name="Google Shape;3691;p1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2" name="Google Shape;3692;p1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3" name="Google Shape;3693;p1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4" name="Google Shape;3694;p1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5" name="Google Shape;3695;p1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6" name="Google Shape;3696;p1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7" name="Google Shape;3697;p1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8" name="Google Shape;3698;p1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9" name="Google Shape;3699;p1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0" name="Google Shape;3700;p1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1" name="Google Shape;3701;p1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2" name="Google Shape;3702;p1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3" name="Google Shape;3703;p1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4" name="Google Shape;3704;p1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5" name="Google Shape;3705;p1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6" name="Google Shape;3706;p1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7" name="Google Shape;3707;p1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8" name="Google Shape;3708;p1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9" name="Google Shape;3709;p1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0" name="Google Shape;3710;p1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1" name="Google Shape;3711;p1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2" name="Google Shape;3712;p1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3" name="Google Shape;3713;p1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4" name="Google Shape;3714;p1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5" name="Google Shape;3715;p1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6" name="Google Shape;3716;p1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7" name="Google Shape;3717;p1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8" name="Google Shape;3718;p1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9" name="Google Shape;3719;p1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0" name="Google Shape;3720;p1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1" name="Google Shape;3721;p1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2" name="Google Shape;3722;p1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3" name="Google Shape;3723;p1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4" name="Google Shape;3724;p1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5" name="Google Shape;3725;p1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6" name="Google Shape;3726;p1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7" name="Google Shape;3727;p1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8" name="Google Shape;3728;p1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9" name="Google Shape;3729;p1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0" name="Google Shape;3730;p1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1" name="Google Shape;3731;p1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2" name="Google Shape;3732;p1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3" name="Google Shape;3733;p1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4" name="Google Shape;3734;p1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5" name="Google Shape;3735;p1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6" name="Google Shape;3736;p1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7" name="Google Shape;3737;p1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8" name="Google Shape;3738;p1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9" name="Google Shape;3739;p1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0" name="Google Shape;3740;p1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1" name="Google Shape;3741;p1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2" name="Google Shape;3742;p1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3" name="Google Shape;3743;p1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4" name="Google Shape;3744;p1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5" name="Google Shape;3745;p1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6" name="Google Shape;3746;p1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7" name="Google Shape;3747;p1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8" name="Google Shape;3748;p1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9" name="Google Shape;3749;p1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0" name="Google Shape;3750;p1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1" name="Google Shape;3751;p1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2" name="Google Shape;3752;p1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3" name="Google Shape;3753;p1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4" name="Google Shape;3754;p1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5" name="Google Shape;3755;p1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6" name="Google Shape;3756;p1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7" name="Google Shape;3757;p1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8" name="Google Shape;3758;p1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9" name="Google Shape;3759;p1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0" name="Google Shape;3760;p1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1" name="Google Shape;3761;p1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2" name="Google Shape;3762;p1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3" name="Google Shape;3763;p1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4" name="Google Shape;3764;p1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5" name="Google Shape;3765;p1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6" name="Google Shape;3766;p1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7" name="Google Shape;3767;p1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8" name="Google Shape;3768;p1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9" name="Google Shape;3769;p1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0" name="Google Shape;3770;p1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1" name="Google Shape;3771;p1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2" name="Google Shape;3772;p1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3" name="Google Shape;3773;p1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4" name="Google Shape;3774;p1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5" name="Google Shape;3775;p1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6" name="Google Shape;3776;p1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7" name="Google Shape;3777;p1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8" name="Google Shape;3778;p1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9" name="Google Shape;3779;p1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0" name="Google Shape;3780;p1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1" name="Google Shape;3781;p1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2" name="Google Shape;3782;p1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3" name="Google Shape;3783;p1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4" name="Google Shape;3784;p1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5" name="Google Shape;3785;p1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6" name="Google Shape;3786;p1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7" name="Google Shape;3787;p1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8" name="Google Shape;3788;p1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9" name="Google Shape;3789;p1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0" name="Google Shape;3790;p1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1" name="Google Shape;3791;p1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2" name="Google Shape;3792;p1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3" name="Google Shape;3793;p1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4" name="Google Shape;3794;p1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5" name="Google Shape;3795;p1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6" name="Google Shape;3796;p1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7" name="Google Shape;3797;p1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8" name="Google Shape;3798;p1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9" name="Google Shape;3799;p1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0" name="Google Shape;3800;p1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1" name="Google Shape;3801;p1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2" name="Google Shape;3802;p1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3" name="Google Shape;3803;p1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4" name="Google Shape;3804;p1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5" name="Google Shape;3805;p1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6" name="Google Shape;3806;p1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7" name="Google Shape;3807;p1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8" name="Google Shape;3808;p1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9" name="Google Shape;3809;p1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0" name="Google Shape;3810;p1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1" name="Google Shape;3811;p1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2" name="Google Shape;3812;p1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3" name="Google Shape;3813;p1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4" name="Google Shape;3814;p1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5" name="Google Shape;3815;p1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6" name="Google Shape;3816;p1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7" name="Google Shape;3817;p1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8" name="Google Shape;3818;p1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9" name="Google Shape;3819;p1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0" name="Google Shape;3820;p1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1" name="Google Shape;3821;p1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2" name="Google Shape;3822;p1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3" name="Google Shape;3823;p1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4" name="Google Shape;3824;p1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5" name="Google Shape;3825;p1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6" name="Google Shape;3826;p1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7" name="Google Shape;3827;p1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8" name="Google Shape;3828;p1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9" name="Google Shape;3829;p1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0" name="Google Shape;3830;p1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1" name="Google Shape;3831;p1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2" name="Google Shape;3832;p1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3" name="Google Shape;3833;p1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4" name="Google Shape;3834;p1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5" name="Google Shape;3835;p1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6" name="Google Shape;3836;p1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7" name="Google Shape;3837;p1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8" name="Google Shape;3838;p1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9" name="Google Shape;3839;p1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0" name="Google Shape;3840;p1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1" name="Google Shape;3841;p1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2" name="Google Shape;3842;p1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3" name="Google Shape;3843;p1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4" name="Google Shape;3844;p1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5" name="Google Shape;3845;p1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6" name="Google Shape;3846;p1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7" name="Google Shape;3847;p1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8" name="Google Shape;3848;p1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9" name="Google Shape;3849;p1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0" name="Google Shape;3850;p1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1" name="Google Shape;3851;p1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2" name="Google Shape;3852;p1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3" name="Google Shape;3853;p1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4" name="Google Shape;3854;p1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5" name="Google Shape;3855;p1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6" name="Google Shape;3856;p1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7" name="Google Shape;3857;p1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8" name="Google Shape;3858;p1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9" name="Google Shape;3859;p1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0" name="Google Shape;3860;p1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1" name="Google Shape;3861;p1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2" name="Google Shape;3862;p1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3" name="Google Shape;3863;p1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4" name="Google Shape;3864;p1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5" name="Google Shape;3865;p1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6" name="Google Shape;3866;p1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7" name="Google Shape;3867;p1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8" name="Google Shape;3868;p1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9" name="Google Shape;3869;p1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0" name="Google Shape;3870;p1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1" name="Google Shape;3871;p1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2" name="Google Shape;3872;p1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3" name="Google Shape;3873;p1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4" name="Google Shape;3874;p1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5" name="Google Shape;3875;p1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6" name="Google Shape;3876;p1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7" name="Google Shape;3877;p1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8" name="Google Shape;3878;p1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9" name="Google Shape;3879;p1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0" name="Google Shape;3880;p1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1" name="Google Shape;3881;p1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2" name="Google Shape;3882;p1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3" name="Google Shape;3883;p1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4" name="Google Shape;3884;p1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5" name="Google Shape;3885;p1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6" name="Google Shape;3886;p1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7" name="Google Shape;3887;p1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8" name="Google Shape;3888;p1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9" name="Google Shape;3889;p1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0" name="Google Shape;3890;p1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1" name="Google Shape;3891;p1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3892" name="Google Shape;3892;p19"/>
          <p:cNvSpPr txBox="1"/>
          <p:nvPr/>
        </p:nvSpPr>
        <p:spPr>
          <a:xfrm>
            <a:off x="5459033"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893" name="Shape 3893"/>
        <p:cNvGrpSpPr/>
        <p:nvPr/>
      </p:nvGrpSpPr>
      <p:grpSpPr>
        <a:xfrm>
          <a:off x="0" y="0"/>
          <a:ext cx="0" cy="0"/>
          <a:chOff x="0" y="0"/>
          <a:chExt cx="0" cy="0"/>
        </a:xfrm>
      </p:grpSpPr>
      <p:sp>
        <p:nvSpPr>
          <p:cNvPr id="3894" name="Google Shape;3894;p68"/>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895" name="Google Shape;3895;p68"/>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896" name="Google Shape;3896;p68"/>
          <p:cNvGrpSpPr/>
          <p:nvPr/>
        </p:nvGrpSpPr>
        <p:grpSpPr>
          <a:xfrm>
            <a:off x="10444161" y="6086020"/>
            <a:ext cx="1368839" cy="389891"/>
            <a:chOff x="238125" y="1822850"/>
            <a:chExt cx="7080200" cy="2016675"/>
          </a:xfrm>
        </p:grpSpPr>
        <p:sp>
          <p:nvSpPr>
            <p:cNvPr id="3897" name="Google Shape;3897;p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898" name="Google Shape;3898;p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899" name="Google Shape;3899;p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00" name="Google Shape;3900;p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01" name="Google Shape;3901;p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02" name="Google Shape;3902;p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03" name="Google Shape;3903;p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3904" name="Shape 3904"/>
        <p:cNvGrpSpPr/>
        <p:nvPr/>
      </p:nvGrpSpPr>
      <p:grpSpPr>
        <a:xfrm>
          <a:off x="0" y="0"/>
          <a:ext cx="0" cy="0"/>
          <a:chOff x="0" y="0"/>
          <a:chExt cx="0" cy="0"/>
        </a:xfrm>
      </p:grpSpPr>
      <p:sp>
        <p:nvSpPr>
          <p:cNvPr id="3905" name="Google Shape;3905;p69"/>
          <p:cNvSpPr/>
          <p:nvPr/>
        </p:nvSpPr>
        <p:spPr>
          <a:xfrm>
            <a:off x="0" y="0"/>
            <a:ext cx="8546800" cy="6858000"/>
          </a:xfrm>
          <a:prstGeom prst="homePlate">
            <a:avLst>
              <a:gd fmla="val 39813" name="adj"/>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06" name="Google Shape;3906;p69"/>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07" name="Google Shape;3907;p69"/>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08" name="Google Shape;3908;p69"/>
          <p:cNvGrpSpPr/>
          <p:nvPr/>
        </p:nvGrpSpPr>
        <p:grpSpPr>
          <a:xfrm>
            <a:off x="10444161" y="6086020"/>
            <a:ext cx="1368839" cy="389891"/>
            <a:chOff x="238125" y="1822850"/>
            <a:chExt cx="7080200" cy="2016675"/>
          </a:xfrm>
        </p:grpSpPr>
        <p:sp>
          <p:nvSpPr>
            <p:cNvPr id="3909" name="Google Shape;3909;p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10" name="Google Shape;3910;p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11" name="Google Shape;3911;p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12" name="Google Shape;3912;p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13" name="Google Shape;3913;p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14" name="Google Shape;3914;p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15" name="Google Shape;3915;p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3916" name="Shape 3916"/>
        <p:cNvGrpSpPr/>
        <p:nvPr/>
      </p:nvGrpSpPr>
      <p:grpSpPr>
        <a:xfrm>
          <a:off x="0" y="0"/>
          <a:ext cx="0" cy="0"/>
          <a:chOff x="0" y="0"/>
          <a:chExt cx="0" cy="0"/>
        </a:xfrm>
      </p:grpSpPr>
      <p:sp>
        <p:nvSpPr>
          <p:cNvPr id="3917" name="Google Shape;3917;p70"/>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18" name="Google Shape;3918;p70"/>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19" name="Google Shape;3919;p70"/>
          <p:cNvGrpSpPr/>
          <p:nvPr/>
        </p:nvGrpSpPr>
        <p:grpSpPr>
          <a:xfrm>
            <a:off x="606669" y="535881"/>
            <a:ext cx="1211187" cy="344985"/>
            <a:chOff x="238125" y="1822850"/>
            <a:chExt cx="7080200" cy="2016675"/>
          </a:xfrm>
        </p:grpSpPr>
        <p:sp>
          <p:nvSpPr>
            <p:cNvPr id="3920" name="Google Shape;3920;p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21" name="Google Shape;3921;p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22" name="Google Shape;3922;p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23" name="Google Shape;3923;p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24" name="Google Shape;3924;p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25" name="Google Shape;3925;p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26" name="Google Shape;3926;p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cxnSp>
        <p:nvCxnSpPr>
          <p:cNvPr id="3927" name="Google Shape;3927;p70"/>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3928" name="Shape 3928"/>
        <p:cNvGrpSpPr/>
        <p:nvPr/>
      </p:nvGrpSpPr>
      <p:grpSpPr>
        <a:xfrm>
          <a:off x="0" y="0"/>
          <a:ext cx="0" cy="0"/>
          <a:chOff x="0" y="0"/>
          <a:chExt cx="0" cy="0"/>
        </a:xfrm>
      </p:grpSpPr>
      <p:sp>
        <p:nvSpPr>
          <p:cNvPr id="3929" name="Google Shape;3929;p71"/>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30" name="Google Shape;3930;p71"/>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31" name="Google Shape;3931;p71"/>
          <p:cNvGrpSpPr/>
          <p:nvPr/>
        </p:nvGrpSpPr>
        <p:grpSpPr>
          <a:xfrm>
            <a:off x="606669" y="535881"/>
            <a:ext cx="1211187" cy="344985"/>
            <a:chOff x="238125" y="1822850"/>
            <a:chExt cx="7080200" cy="2016675"/>
          </a:xfrm>
        </p:grpSpPr>
        <p:sp>
          <p:nvSpPr>
            <p:cNvPr id="3932" name="Google Shape;3932;p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33" name="Google Shape;3933;p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34" name="Google Shape;3934;p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35" name="Google Shape;3935;p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36" name="Google Shape;3936;p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37" name="Google Shape;3937;p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38" name="Google Shape;3938;p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cxnSp>
        <p:nvCxnSpPr>
          <p:cNvPr id="3939" name="Google Shape;3939;p71"/>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3940" name="Shape 3940"/>
        <p:cNvGrpSpPr/>
        <p:nvPr/>
      </p:nvGrpSpPr>
      <p:grpSpPr>
        <a:xfrm>
          <a:off x="0" y="0"/>
          <a:ext cx="0" cy="0"/>
          <a:chOff x="0" y="0"/>
          <a:chExt cx="0" cy="0"/>
        </a:xfrm>
      </p:grpSpPr>
      <p:sp>
        <p:nvSpPr>
          <p:cNvPr id="3941" name="Google Shape;3941;p72"/>
          <p:cNvSpPr/>
          <p:nvPr/>
        </p:nvSpPr>
        <p:spPr>
          <a:xfrm>
            <a:off x="0" y="0"/>
            <a:ext cx="12192000" cy="1439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3942" name="Google Shape;3942;p72"/>
          <p:cNvGrpSpPr/>
          <p:nvPr/>
        </p:nvGrpSpPr>
        <p:grpSpPr>
          <a:xfrm>
            <a:off x="3496869" y="4783272"/>
            <a:ext cx="3170067" cy="871709"/>
            <a:chOff x="2159414" y="3486447"/>
            <a:chExt cx="2606105" cy="720500"/>
          </a:xfrm>
        </p:grpSpPr>
        <p:grpSp>
          <p:nvGrpSpPr>
            <p:cNvPr id="3943" name="Google Shape;3943;p72"/>
            <p:cNvGrpSpPr/>
            <p:nvPr/>
          </p:nvGrpSpPr>
          <p:grpSpPr>
            <a:xfrm>
              <a:off x="2159414" y="3486447"/>
              <a:ext cx="2606105" cy="49200"/>
              <a:chOff x="2159414" y="3486447"/>
              <a:chExt cx="2606105" cy="49200"/>
            </a:xfrm>
          </p:grpSpPr>
          <p:sp>
            <p:nvSpPr>
              <p:cNvPr id="3944" name="Google Shape;3944;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45" name="Google Shape;3945;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46" name="Google Shape;3946;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47" name="Google Shape;3947;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48" name="Google Shape;3948;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49" name="Google Shape;3949;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0" name="Google Shape;3950;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1" name="Google Shape;3951;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2" name="Google Shape;3952;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3" name="Google Shape;3953;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4" name="Google Shape;3954;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5" name="Google Shape;3955;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6" name="Google Shape;3956;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7" name="Google Shape;3957;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8" name="Google Shape;3958;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59" name="Google Shape;3959;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3960" name="Google Shape;3960;p72"/>
            <p:cNvGrpSpPr/>
            <p:nvPr/>
          </p:nvGrpSpPr>
          <p:grpSpPr>
            <a:xfrm>
              <a:off x="2159414" y="3652838"/>
              <a:ext cx="2606105" cy="49200"/>
              <a:chOff x="2159414" y="3486447"/>
              <a:chExt cx="2606105" cy="49200"/>
            </a:xfrm>
          </p:grpSpPr>
          <p:sp>
            <p:nvSpPr>
              <p:cNvPr id="3961" name="Google Shape;3961;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62" name="Google Shape;3962;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63" name="Google Shape;3963;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64" name="Google Shape;3964;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65" name="Google Shape;3965;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66" name="Google Shape;3966;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67" name="Google Shape;3967;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68" name="Google Shape;3968;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69" name="Google Shape;3969;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70" name="Google Shape;3970;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71" name="Google Shape;3971;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72" name="Google Shape;3972;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73" name="Google Shape;3973;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74" name="Google Shape;3974;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75" name="Google Shape;3975;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76" name="Google Shape;3976;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3977" name="Google Shape;3977;p72"/>
            <p:cNvGrpSpPr/>
            <p:nvPr/>
          </p:nvGrpSpPr>
          <p:grpSpPr>
            <a:xfrm>
              <a:off x="2159414" y="3819188"/>
              <a:ext cx="2606105" cy="49200"/>
              <a:chOff x="2159414" y="3486447"/>
              <a:chExt cx="2606105" cy="49200"/>
            </a:xfrm>
          </p:grpSpPr>
          <p:sp>
            <p:nvSpPr>
              <p:cNvPr id="3978" name="Google Shape;3978;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79" name="Google Shape;3979;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0" name="Google Shape;3980;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1" name="Google Shape;3981;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2" name="Google Shape;3982;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3" name="Google Shape;3983;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4" name="Google Shape;3984;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5" name="Google Shape;3985;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6" name="Google Shape;3986;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7" name="Google Shape;3987;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8" name="Google Shape;3988;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89" name="Google Shape;3989;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90" name="Google Shape;3990;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91" name="Google Shape;3991;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92" name="Google Shape;3992;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93" name="Google Shape;3993;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3994" name="Google Shape;3994;p72"/>
            <p:cNvGrpSpPr/>
            <p:nvPr/>
          </p:nvGrpSpPr>
          <p:grpSpPr>
            <a:xfrm>
              <a:off x="2159414" y="3983540"/>
              <a:ext cx="2606105" cy="49200"/>
              <a:chOff x="2159414" y="3486447"/>
              <a:chExt cx="2606105" cy="49200"/>
            </a:xfrm>
          </p:grpSpPr>
          <p:sp>
            <p:nvSpPr>
              <p:cNvPr id="3995" name="Google Shape;3995;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96" name="Google Shape;3996;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97" name="Google Shape;3997;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98" name="Google Shape;3998;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3999" name="Google Shape;3999;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0" name="Google Shape;4000;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1" name="Google Shape;4001;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2" name="Google Shape;4002;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3" name="Google Shape;4003;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4" name="Google Shape;4004;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5" name="Google Shape;4005;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6" name="Google Shape;4006;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7" name="Google Shape;4007;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8" name="Google Shape;4008;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09" name="Google Shape;4009;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10" name="Google Shape;4010;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4011" name="Google Shape;4011;p72"/>
            <p:cNvGrpSpPr/>
            <p:nvPr/>
          </p:nvGrpSpPr>
          <p:grpSpPr>
            <a:xfrm>
              <a:off x="2159414" y="4157747"/>
              <a:ext cx="2606105" cy="49200"/>
              <a:chOff x="2159414" y="3486447"/>
              <a:chExt cx="2606105" cy="49200"/>
            </a:xfrm>
          </p:grpSpPr>
          <p:sp>
            <p:nvSpPr>
              <p:cNvPr id="4012" name="Google Shape;4012;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13" name="Google Shape;4013;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14" name="Google Shape;4014;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15" name="Google Shape;4015;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16" name="Google Shape;4016;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17" name="Google Shape;4017;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18" name="Google Shape;4018;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19" name="Google Shape;4019;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20" name="Google Shape;4020;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21" name="Google Shape;4021;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22" name="Google Shape;4022;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23" name="Google Shape;4023;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24" name="Google Shape;4024;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25" name="Google Shape;4025;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26" name="Google Shape;4026;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27" name="Google Shape;4027;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sp>
        <p:nvSpPr>
          <p:cNvPr id="4028" name="Google Shape;4028;p72"/>
          <p:cNvSpPr txBox="1"/>
          <p:nvPr>
            <p:ph type="ctrTitle"/>
          </p:nvPr>
        </p:nvSpPr>
        <p:spPr>
          <a:xfrm>
            <a:off x="415600" y="26390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4029" name="Google Shape;4029;p72"/>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4030" name="Google Shape;4030;p72"/>
          <p:cNvGrpSpPr/>
          <p:nvPr/>
        </p:nvGrpSpPr>
        <p:grpSpPr>
          <a:xfrm>
            <a:off x="606669" y="535881"/>
            <a:ext cx="1211187" cy="344985"/>
            <a:chOff x="238125" y="1822850"/>
            <a:chExt cx="7080200" cy="2016675"/>
          </a:xfrm>
        </p:grpSpPr>
        <p:sp>
          <p:nvSpPr>
            <p:cNvPr id="4031" name="Google Shape;4031;p7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32" name="Google Shape;4032;p7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33" name="Google Shape;4033;p7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34" name="Google Shape;4034;p7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35" name="Google Shape;4035;p7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36" name="Google Shape;4036;p7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37" name="Google Shape;4037;p7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cxnSp>
        <p:nvCxnSpPr>
          <p:cNvPr id="4038" name="Google Shape;4038;p7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4039" name="Google Shape;4039;p72"/>
          <p:cNvSpPr/>
          <p:nvPr/>
        </p:nvSpPr>
        <p:spPr>
          <a:xfrm>
            <a:off x="9178735" y="2003002"/>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040" name="Shape 4040"/>
        <p:cNvGrpSpPr/>
        <p:nvPr/>
      </p:nvGrpSpPr>
      <p:grpSpPr>
        <a:xfrm>
          <a:off x="0" y="0"/>
          <a:ext cx="0" cy="0"/>
          <a:chOff x="0" y="0"/>
          <a:chExt cx="0" cy="0"/>
        </a:xfrm>
      </p:grpSpPr>
      <p:sp>
        <p:nvSpPr>
          <p:cNvPr id="4041" name="Google Shape;4041;p73"/>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4042" name="Google Shape;4042;p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43" name="Google Shape;4043;p7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4044" name="Shape 4044"/>
        <p:cNvGrpSpPr/>
        <p:nvPr/>
      </p:nvGrpSpPr>
      <p:grpSpPr>
        <a:xfrm>
          <a:off x="0" y="0"/>
          <a:ext cx="0" cy="0"/>
          <a:chOff x="0" y="0"/>
          <a:chExt cx="0" cy="0"/>
        </a:xfrm>
      </p:grpSpPr>
      <p:grpSp>
        <p:nvGrpSpPr>
          <p:cNvPr id="4045" name="Google Shape;4045;p74"/>
          <p:cNvGrpSpPr/>
          <p:nvPr/>
        </p:nvGrpSpPr>
        <p:grpSpPr>
          <a:xfrm>
            <a:off x="3591255" y="13"/>
            <a:ext cx="5009509" cy="6858288"/>
            <a:chOff x="1895100" y="238125"/>
            <a:chExt cx="3826000" cy="5238000"/>
          </a:xfrm>
        </p:grpSpPr>
        <p:sp>
          <p:nvSpPr>
            <p:cNvPr id="4046" name="Google Shape;4046;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47" name="Google Shape;4047;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048" name="Google Shape;4048;p74"/>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4049" name="Google Shape;4049;p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50" name="Google Shape;4050;p7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610" name="Shape 610"/>
        <p:cNvGrpSpPr/>
        <p:nvPr/>
      </p:nvGrpSpPr>
      <p:grpSpPr>
        <a:xfrm>
          <a:off x="0" y="0"/>
          <a:ext cx="0" cy="0"/>
          <a:chOff x="0" y="0"/>
          <a:chExt cx="0" cy="0"/>
        </a:xfrm>
      </p:grpSpPr>
      <p:sp>
        <p:nvSpPr>
          <p:cNvPr id="611" name="Google Shape;611;p40"/>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12" name="Google Shape;612;p40"/>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13" name="Google Shape;613;p40"/>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614" name="Google Shape;614;p40"/>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051" name="Shape 4051"/>
        <p:cNvGrpSpPr/>
        <p:nvPr/>
      </p:nvGrpSpPr>
      <p:grpSpPr>
        <a:xfrm>
          <a:off x="0" y="0"/>
          <a:ext cx="0" cy="0"/>
          <a:chOff x="0" y="0"/>
          <a:chExt cx="0" cy="0"/>
        </a:xfrm>
      </p:grpSpPr>
      <p:sp>
        <p:nvSpPr>
          <p:cNvPr id="4052" name="Google Shape;4052;p7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53" name="Google Shape;4053;p75"/>
          <p:cNvGrpSpPr/>
          <p:nvPr/>
        </p:nvGrpSpPr>
        <p:grpSpPr>
          <a:xfrm>
            <a:off x="10721566" y="6371463"/>
            <a:ext cx="797703" cy="227212"/>
            <a:chOff x="238125" y="1822850"/>
            <a:chExt cx="7080200" cy="2016675"/>
          </a:xfrm>
        </p:grpSpPr>
        <p:sp>
          <p:nvSpPr>
            <p:cNvPr id="4054" name="Google Shape;4054;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55" name="Google Shape;4055;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56" name="Google Shape;4056;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57" name="Google Shape;4057;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58" name="Google Shape;4058;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59" name="Google Shape;4059;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60" name="Google Shape;4060;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061" name="Google Shape;4061;p7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62" name="Google Shape;4062;p7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063" name="Google Shape;4063;p75"/>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64" name="Google Shape;4064;p75"/>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065" name="Google Shape;4065;p7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4066" name="Shape 4066"/>
        <p:cNvGrpSpPr/>
        <p:nvPr/>
      </p:nvGrpSpPr>
      <p:grpSpPr>
        <a:xfrm>
          <a:off x="0" y="0"/>
          <a:ext cx="0" cy="0"/>
          <a:chOff x="0" y="0"/>
          <a:chExt cx="0" cy="0"/>
        </a:xfrm>
      </p:grpSpPr>
      <p:grpSp>
        <p:nvGrpSpPr>
          <p:cNvPr id="4067" name="Google Shape;4067;p76"/>
          <p:cNvGrpSpPr/>
          <p:nvPr/>
        </p:nvGrpSpPr>
        <p:grpSpPr>
          <a:xfrm>
            <a:off x="2582138" y="8"/>
            <a:ext cx="4929377" cy="6858189"/>
            <a:chOff x="1926275" y="238125"/>
            <a:chExt cx="3765950" cy="5239525"/>
          </a:xfrm>
        </p:grpSpPr>
        <p:sp>
          <p:nvSpPr>
            <p:cNvPr id="4068" name="Google Shape;4068;p7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69" name="Google Shape;4069;p7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0" name="Google Shape;4070;p7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1" name="Google Shape;4071;p7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2" name="Google Shape;4072;p7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3" name="Google Shape;4073;p7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4" name="Google Shape;4074;p7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5" name="Google Shape;4075;p7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6" name="Google Shape;4076;p7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7" name="Google Shape;4077;p7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8" name="Google Shape;4078;p7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79" name="Google Shape;4079;p7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0" name="Google Shape;4080;p7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1" name="Google Shape;4081;p7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2" name="Google Shape;4082;p7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3" name="Google Shape;4083;p7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4" name="Google Shape;4084;p7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5" name="Google Shape;4085;p7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6" name="Google Shape;4086;p7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7" name="Google Shape;4087;p7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8" name="Google Shape;4088;p7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89" name="Google Shape;4089;p7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0" name="Google Shape;4090;p7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1" name="Google Shape;4091;p7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2" name="Google Shape;4092;p7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3" name="Google Shape;4093;p7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4" name="Google Shape;4094;p7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5" name="Google Shape;4095;p7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6" name="Google Shape;4096;p7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7" name="Google Shape;4097;p7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8" name="Google Shape;4098;p7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099" name="Google Shape;4099;p7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0" name="Google Shape;4100;p7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1" name="Google Shape;4101;p7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2" name="Google Shape;4102;p7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3" name="Google Shape;4103;p7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4" name="Google Shape;4104;p7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5" name="Google Shape;4105;p7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6" name="Google Shape;4106;p7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7" name="Google Shape;4107;p7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8" name="Google Shape;4108;p7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09" name="Google Shape;4109;p7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0" name="Google Shape;4110;p7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1" name="Google Shape;4111;p7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2" name="Google Shape;4112;p7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3" name="Google Shape;4113;p7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4" name="Google Shape;4114;p7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5" name="Google Shape;4115;p7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6" name="Google Shape;4116;p7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7" name="Google Shape;4117;p7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8" name="Google Shape;4118;p7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19" name="Google Shape;4119;p7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20" name="Google Shape;4120;p7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21" name="Google Shape;4121;p7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22" name="Google Shape;4122;p7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23" name="Google Shape;4123;p7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24" name="Google Shape;4124;p7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25" name="Google Shape;4125;p7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26" name="Google Shape;4126;p7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27" name="Google Shape;4127;p7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128" name="Google Shape;4128;p7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4129" name="Google Shape;4129;p7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30" name="Google Shape;4130;p7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131" name="Google Shape;4131;p76"/>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4132" name="Google Shape;4132;p76"/>
          <p:cNvGrpSpPr/>
          <p:nvPr/>
        </p:nvGrpSpPr>
        <p:grpSpPr>
          <a:xfrm>
            <a:off x="10721566" y="6371463"/>
            <a:ext cx="797703" cy="227212"/>
            <a:chOff x="238125" y="1822850"/>
            <a:chExt cx="7080200" cy="2016675"/>
          </a:xfrm>
        </p:grpSpPr>
        <p:sp>
          <p:nvSpPr>
            <p:cNvPr id="4133" name="Google Shape;4133;p7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34" name="Google Shape;4134;p7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35" name="Google Shape;4135;p7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36" name="Google Shape;4136;p7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37" name="Google Shape;4137;p7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38" name="Google Shape;4138;p7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39" name="Google Shape;4139;p7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140" name="Google Shape;4140;p76"/>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141" name="Google Shape;4141;p7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4142" name="Shape 4142"/>
        <p:cNvGrpSpPr/>
        <p:nvPr/>
      </p:nvGrpSpPr>
      <p:grpSpPr>
        <a:xfrm>
          <a:off x="0" y="0"/>
          <a:ext cx="0" cy="0"/>
          <a:chOff x="0" y="0"/>
          <a:chExt cx="0" cy="0"/>
        </a:xfrm>
      </p:grpSpPr>
      <p:sp>
        <p:nvSpPr>
          <p:cNvPr id="4143" name="Google Shape;4143;p77"/>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4144" name="Google Shape;4144;p7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45" name="Google Shape;4145;p77"/>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146" name="Google Shape;4146;p77"/>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4147" name="Google Shape;4147;p77"/>
          <p:cNvGrpSpPr/>
          <p:nvPr/>
        </p:nvGrpSpPr>
        <p:grpSpPr>
          <a:xfrm>
            <a:off x="10721566" y="6371463"/>
            <a:ext cx="797703" cy="227212"/>
            <a:chOff x="238125" y="1822850"/>
            <a:chExt cx="7080200" cy="2016675"/>
          </a:xfrm>
        </p:grpSpPr>
        <p:sp>
          <p:nvSpPr>
            <p:cNvPr id="4148" name="Google Shape;4148;p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49" name="Google Shape;4149;p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50" name="Google Shape;4150;p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51" name="Google Shape;4151;p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52" name="Google Shape;4152;p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53" name="Google Shape;4153;p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54" name="Google Shape;4154;p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155" name="Google Shape;4155;p77"/>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156" name="Google Shape;4156;p7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4157" name="Shape 4157"/>
        <p:cNvGrpSpPr/>
        <p:nvPr/>
      </p:nvGrpSpPr>
      <p:grpSpPr>
        <a:xfrm>
          <a:off x="0" y="0"/>
          <a:ext cx="0" cy="0"/>
          <a:chOff x="0" y="0"/>
          <a:chExt cx="0" cy="0"/>
        </a:xfrm>
      </p:grpSpPr>
      <p:sp>
        <p:nvSpPr>
          <p:cNvPr id="4158" name="Google Shape;4158;p78"/>
          <p:cNvSpPr txBox="1"/>
          <p:nvPr>
            <p:ph type="title"/>
          </p:nvPr>
        </p:nvSpPr>
        <p:spPr>
          <a:xfrm>
            <a:off x="608636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159" name="Google Shape;4159;p78"/>
          <p:cNvSpPr txBox="1"/>
          <p:nvPr>
            <p:ph idx="1" type="body"/>
          </p:nvPr>
        </p:nvSpPr>
        <p:spPr>
          <a:xfrm>
            <a:off x="608636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160" name="Google Shape;4160;p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61" name="Google Shape;4161;p78"/>
          <p:cNvSpPr/>
          <p:nvPr/>
        </p:nvSpPr>
        <p:spPr>
          <a:xfrm>
            <a:off x="6287353"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62" name="Google Shape;4162;p78"/>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4163" name="Google Shape;4163;p78"/>
          <p:cNvGrpSpPr/>
          <p:nvPr/>
        </p:nvGrpSpPr>
        <p:grpSpPr>
          <a:xfrm>
            <a:off x="10721566" y="6371463"/>
            <a:ext cx="797703" cy="227212"/>
            <a:chOff x="238125" y="1822850"/>
            <a:chExt cx="7080200" cy="2016675"/>
          </a:xfrm>
        </p:grpSpPr>
        <p:sp>
          <p:nvSpPr>
            <p:cNvPr id="4164" name="Google Shape;4164;p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65" name="Google Shape;4165;p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66" name="Google Shape;4166;p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67" name="Google Shape;4167;p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68" name="Google Shape;4168;p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69" name="Google Shape;4169;p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70" name="Google Shape;4170;p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4171" name="Shape 4171"/>
        <p:cNvGrpSpPr/>
        <p:nvPr/>
      </p:nvGrpSpPr>
      <p:grpSpPr>
        <a:xfrm>
          <a:off x="0" y="0"/>
          <a:ext cx="0" cy="0"/>
          <a:chOff x="0" y="0"/>
          <a:chExt cx="0" cy="0"/>
        </a:xfrm>
      </p:grpSpPr>
      <p:sp>
        <p:nvSpPr>
          <p:cNvPr id="4172" name="Google Shape;4172;p79"/>
          <p:cNvSpPr/>
          <p:nvPr/>
        </p:nvSpPr>
        <p:spPr>
          <a:xfrm>
            <a:off x="7620000" y="0"/>
            <a:ext cx="2286000" cy="4572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73" name="Google Shape;4173;p79"/>
          <p:cNvSpPr/>
          <p:nvPr/>
        </p:nvSpPr>
        <p:spPr>
          <a:xfrm>
            <a:off x="7620000" y="457200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74" name="Google Shape;4174;p79"/>
          <p:cNvSpPr/>
          <p:nvPr/>
        </p:nvSpPr>
        <p:spPr>
          <a:xfrm>
            <a:off x="9906000" y="4572000"/>
            <a:ext cx="2286000" cy="2286000"/>
          </a:xfrm>
          <a:prstGeom prst="rect">
            <a:avLst/>
          </a:prstGeom>
          <a:solidFill>
            <a:schemeClr val="accent6"/>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75" name="Google Shape;4175;p79"/>
          <p:cNvSpPr txBox="1"/>
          <p:nvPr>
            <p:ph type="title"/>
          </p:nvPr>
        </p:nvSpPr>
        <p:spPr>
          <a:xfrm>
            <a:off x="812604"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176" name="Google Shape;4176;p7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77" name="Google Shape;4177;p79"/>
          <p:cNvSpPr/>
          <p:nvPr/>
        </p:nvSpPr>
        <p:spPr>
          <a:xfrm>
            <a:off x="9906000" y="0"/>
            <a:ext cx="2286000" cy="2286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78" name="Google Shape;4178;p7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179" name="Google Shape;4179;p7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4180" name="Google Shape;4180;p79"/>
          <p:cNvPicPr preferRelativeResize="0"/>
          <p:nvPr/>
        </p:nvPicPr>
        <p:blipFill rotWithShape="1">
          <a:blip r:embed="rId3">
            <a:alphaModFix/>
          </a:blip>
          <a:srcRect b="0" l="0" r="0" t="0"/>
          <a:stretch/>
        </p:blipFill>
        <p:spPr>
          <a:xfrm>
            <a:off x="7619900" y="-10604"/>
            <a:ext cx="2286200" cy="4582157"/>
          </a:xfrm>
          <a:prstGeom prst="rect">
            <a:avLst/>
          </a:prstGeom>
          <a:noFill/>
          <a:ln>
            <a:noFill/>
          </a:ln>
        </p:spPr>
      </p:pic>
      <p:pic>
        <p:nvPicPr>
          <p:cNvPr id="4181" name="Google Shape;4181;p7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4182" name="Google Shape;4182;p79"/>
          <p:cNvGrpSpPr/>
          <p:nvPr/>
        </p:nvGrpSpPr>
        <p:grpSpPr>
          <a:xfrm>
            <a:off x="10721566" y="6371463"/>
            <a:ext cx="797703" cy="227212"/>
            <a:chOff x="238125" y="1822850"/>
            <a:chExt cx="7080200" cy="2016675"/>
          </a:xfrm>
        </p:grpSpPr>
        <p:sp>
          <p:nvSpPr>
            <p:cNvPr id="4183" name="Google Shape;4183;p7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84" name="Google Shape;4184;p7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85" name="Google Shape;4185;p7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86" name="Google Shape;4186;p7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87" name="Google Shape;4187;p7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88" name="Google Shape;4188;p7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89" name="Google Shape;4189;p7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4190" name="Google Shape;4190;p79"/>
          <p:cNvGrpSpPr/>
          <p:nvPr/>
        </p:nvGrpSpPr>
        <p:grpSpPr>
          <a:xfrm>
            <a:off x="9906077" y="364"/>
            <a:ext cx="2286329" cy="2285291"/>
            <a:chOff x="1189450" y="238125"/>
            <a:chExt cx="5177375" cy="5175025"/>
          </a:xfrm>
        </p:grpSpPr>
        <p:sp>
          <p:nvSpPr>
            <p:cNvPr id="4191" name="Google Shape;4191;p7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92" name="Google Shape;4192;p7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93" name="Google Shape;4193;p7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94" name="Google Shape;4194;p7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95" name="Google Shape;4195;p7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96" name="Google Shape;4196;p7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97" name="Google Shape;4197;p7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98" name="Google Shape;4198;p7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199" name="Google Shape;4199;p7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0" name="Google Shape;4200;p7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1" name="Google Shape;4201;p7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2" name="Google Shape;4202;p7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3" name="Google Shape;4203;p7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4" name="Google Shape;4204;p7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5" name="Google Shape;4205;p7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6" name="Google Shape;4206;p7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7" name="Google Shape;4207;p7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8" name="Google Shape;4208;p7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09" name="Google Shape;4209;p7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0" name="Google Shape;4210;p7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1" name="Google Shape;4211;p7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2" name="Google Shape;4212;p7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3" name="Google Shape;4213;p7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4" name="Google Shape;4214;p7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5" name="Google Shape;4215;p7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6" name="Google Shape;4216;p7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7" name="Google Shape;4217;p7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8" name="Google Shape;4218;p7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19" name="Google Shape;4219;p7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0" name="Google Shape;4220;p7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1" name="Google Shape;4221;p7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2" name="Google Shape;4222;p7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3" name="Google Shape;4223;p7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4" name="Google Shape;4224;p7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5" name="Google Shape;4225;p7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6" name="Google Shape;4226;p7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7" name="Google Shape;4227;p7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8" name="Google Shape;4228;p7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29" name="Google Shape;4229;p7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0" name="Google Shape;4230;p7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1" name="Google Shape;4231;p7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2" name="Google Shape;4232;p7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3" name="Google Shape;4233;p7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4" name="Google Shape;4234;p7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5" name="Google Shape;4235;p7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6" name="Google Shape;4236;p7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7" name="Google Shape;4237;p7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8" name="Google Shape;4238;p7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39" name="Google Shape;4239;p7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0" name="Google Shape;4240;p7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1" name="Google Shape;4241;p7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2" name="Google Shape;4242;p7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3" name="Google Shape;4243;p7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4" name="Google Shape;4244;p7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5" name="Google Shape;4245;p7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6" name="Google Shape;4246;p7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7" name="Google Shape;4247;p7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8" name="Google Shape;4248;p7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49" name="Google Shape;4249;p7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0" name="Google Shape;4250;p7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1" name="Google Shape;4251;p7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2" name="Google Shape;4252;p7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3" name="Google Shape;4253;p7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4" name="Google Shape;4254;p7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5" name="Google Shape;4255;p7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6" name="Google Shape;4256;p7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7" name="Google Shape;4257;p7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8" name="Google Shape;4258;p7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59" name="Google Shape;4259;p7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0" name="Google Shape;4260;p7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1" name="Google Shape;4261;p7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2" name="Google Shape;4262;p7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3" name="Google Shape;4263;p7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4" name="Google Shape;4264;p7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5" name="Google Shape;4265;p7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6" name="Google Shape;4266;p7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7" name="Google Shape;4267;p7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8" name="Google Shape;4268;p7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69" name="Google Shape;4269;p7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0" name="Google Shape;4270;p7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1" name="Google Shape;4271;p7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2" name="Google Shape;4272;p7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3" name="Google Shape;4273;p7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4" name="Google Shape;4274;p7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5" name="Google Shape;4275;p7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6" name="Google Shape;4276;p7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7" name="Google Shape;4277;p7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8" name="Google Shape;4278;p7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79" name="Google Shape;4279;p7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0" name="Google Shape;4280;p7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1" name="Google Shape;4281;p7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2" name="Google Shape;4282;p7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3" name="Google Shape;4283;p7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4" name="Google Shape;4284;p7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5" name="Google Shape;4285;p7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6" name="Google Shape;4286;p7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7" name="Google Shape;4287;p7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8" name="Google Shape;4288;p7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89" name="Google Shape;4289;p7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0" name="Google Shape;4290;p7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1" name="Google Shape;4291;p7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2" name="Google Shape;4292;p7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3" name="Google Shape;4293;p7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4" name="Google Shape;4294;p7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5" name="Google Shape;4295;p7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6" name="Google Shape;4296;p7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7" name="Google Shape;4297;p7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8" name="Google Shape;4298;p7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299" name="Google Shape;4299;p7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0" name="Google Shape;4300;p7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1" name="Google Shape;4301;p7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2" name="Google Shape;4302;p7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3" name="Google Shape;4303;p7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4" name="Google Shape;4304;p7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5" name="Google Shape;4305;p7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6" name="Google Shape;4306;p7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7" name="Google Shape;4307;p7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8" name="Google Shape;4308;p7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09" name="Google Shape;4309;p7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0" name="Google Shape;4310;p7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1" name="Google Shape;4311;p7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2" name="Google Shape;4312;p7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3" name="Google Shape;4313;p7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4" name="Google Shape;4314;p7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5" name="Google Shape;4315;p7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6" name="Google Shape;4316;p7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7" name="Google Shape;4317;p7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8" name="Google Shape;4318;p7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19" name="Google Shape;4319;p7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0" name="Google Shape;4320;p7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1" name="Google Shape;4321;p7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2" name="Google Shape;4322;p7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3" name="Google Shape;4323;p7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4" name="Google Shape;4324;p7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5" name="Google Shape;4325;p7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6" name="Google Shape;4326;p7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7" name="Google Shape;4327;p7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8" name="Google Shape;4328;p7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29" name="Google Shape;4329;p7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0" name="Google Shape;4330;p7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1" name="Google Shape;4331;p7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2" name="Google Shape;4332;p7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3" name="Google Shape;4333;p7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4" name="Google Shape;4334;p7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5" name="Google Shape;4335;p7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6" name="Google Shape;4336;p7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7" name="Google Shape;4337;p7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8" name="Google Shape;4338;p7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39" name="Google Shape;4339;p7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0" name="Google Shape;4340;p7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1" name="Google Shape;4341;p7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2" name="Google Shape;4342;p7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3" name="Google Shape;4343;p7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4" name="Google Shape;4344;p7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5" name="Google Shape;4345;p7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6" name="Google Shape;4346;p7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7" name="Google Shape;4347;p7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8" name="Google Shape;4348;p7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49" name="Google Shape;4349;p7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0" name="Google Shape;4350;p7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1" name="Google Shape;4351;p7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2" name="Google Shape;4352;p7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3" name="Google Shape;4353;p7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4" name="Google Shape;4354;p7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5" name="Google Shape;4355;p7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6" name="Google Shape;4356;p7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7" name="Google Shape;4357;p7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8" name="Google Shape;4358;p7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59" name="Google Shape;4359;p7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0" name="Google Shape;4360;p7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1" name="Google Shape;4361;p7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2" name="Google Shape;4362;p7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3" name="Google Shape;4363;p7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4" name="Google Shape;4364;p7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5" name="Google Shape;4365;p7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6" name="Google Shape;4366;p7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7" name="Google Shape;4367;p7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8" name="Google Shape;4368;p7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69" name="Google Shape;4369;p7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0" name="Google Shape;4370;p7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1" name="Google Shape;4371;p7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2" name="Google Shape;4372;p7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3" name="Google Shape;4373;p7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4" name="Google Shape;4374;p7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5" name="Google Shape;4375;p7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6" name="Google Shape;4376;p7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7" name="Google Shape;4377;p7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8" name="Google Shape;4378;p7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79" name="Google Shape;4379;p7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0" name="Google Shape;4380;p7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1" name="Google Shape;4381;p7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2" name="Google Shape;4382;p7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3" name="Google Shape;4383;p7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4" name="Google Shape;4384;p7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5" name="Google Shape;4385;p7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6" name="Google Shape;4386;p7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7" name="Google Shape;4387;p7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8" name="Google Shape;4388;p7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89" name="Google Shape;4389;p7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0" name="Google Shape;4390;p7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1" name="Google Shape;4391;p7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2" name="Google Shape;4392;p7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3" name="Google Shape;4393;p7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4" name="Google Shape;4394;p7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5" name="Google Shape;4395;p7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6" name="Google Shape;4396;p7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7" name="Google Shape;4397;p7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8" name="Google Shape;4398;p7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399" name="Google Shape;4399;p7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0" name="Google Shape;4400;p7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1" name="Google Shape;4401;p7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2" name="Google Shape;4402;p7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3" name="Google Shape;4403;p7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4" name="Google Shape;4404;p7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5" name="Google Shape;4405;p7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6" name="Google Shape;4406;p7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7" name="Google Shape;4407;p7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8" name="Google Shape;4408;p7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09" name="Google Shape;4409;p7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0" name="Google Shape;4410;p7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1" name="Google Shape;4411;p7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2" name="Google Shape;4412;p7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3" name="Google Shape;4413;p7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4" name="Google Shape;4414;p7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5" name="Google Shape;4415;p7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6" name="Google Shape;4416;p7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7" name="Google Shape;4417;p7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8" name="Google Shape;4418;p7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19" name="Google Shape;4419;p7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0" name="Google Shape;4420;p7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1" name="Google Shape;4421;p7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2" name="Google Shape;4422;p7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3" name="Google Shape;4423;p7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4" name="Google Shape;4424;p7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5" name="Google Shape;4425;p7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6" name="Google Shape;4426;p7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7" name="Google Shape;4427;p7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8" name="Google Shape;4428;p7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29" name="Google Shape;4429;p7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0" name="Google Shape;4430;p7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1" name="Google Shape;4431;p7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2" name="Google Shape;4432;p7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3" name="Google Shape;4433;p7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4" name="Google Shape;4434;p7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5" name="Google Shape;4435;p7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6" name="Google Shape;4436;p7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7" name="Google Shape;4437;p7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8" name="Google Shape;4438;p7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39" name="Google Shape;4439;p7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0" name="Google Shape;4440;p7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1" name="Google Shape;4441;p7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2" name="Google Shape;4442;p7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3" name="Google Shape;4443;p7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4" name="Google Shape;4444;p7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5" name="Google Shape;4445;p7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6" name="Google Shape;4446;p7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7" name="Google Shape;4447;p7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8" name="Google Shape;4448;p7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49" name="Google Shape;4449;p7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0" name="Google Shape;4450;p7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1" name="Google Shape;4451;p7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2" name="Google Shape;4452;p7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3" name="Google Shape;4453;p7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4" name="Google Shape;4454;p7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5" name="Google Shape;4455;p7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6" name="Google Shape;4456;p7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7" name="Google Shape;4457;p7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8" name="Google Shape;4458;p7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59" name="Google Shape;4459;p7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0" name="Google Shape;4460;p7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1" name="Google Shape;4461;p7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2" name="Google Shape;4462;p7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3" name="Google Shape;4463;p7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4" name="Google Shape;4464;p7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5" name="Google Shape;4465;p7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6" name="Google Shape;4466;p7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7" name="Google Shape;4467;p7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8" name="Google Shape;4468;p7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69" name="Google Shape;4469;p7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0" name="Google Shape;4470;p7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1" name="Google Shape;4471;p7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2" name="Google Shape;4472;p7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3" name="Google Shape;4473;p7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4" name="Google Shape;4474;p7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5" name="Google Shape;4475;p7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6" name="Google Shape;4476;p7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7" name="Google Shape;4477;p7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8" name="Google Shape;4478;p7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79" name="Google Shape;4479;p7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0" name="Google Shape;4480;p7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1" name="Google Shape;4481;p7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2" name="Google Shape;4482;p7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3" name="Google Shape;4483;p7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4" name="Google Shape;4484;p7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5" name="Google Shape;4485;p7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6" name="Google Shape;4486;p7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7" name="Google Shape;4487;p7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8" name="Google Shape;4488;p7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89" name="Google Shape;4489;p7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0" name="Google Shape;4490;p7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1" name="Google Shape;4491;p7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2" name="Google Shape;4492;p7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3" name="Google Shape;4493;p7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4" name="Google Shape;4494;p7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5" name="Google Shape;4495;p7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6" name="Google Shape;4496;p7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7" name="Google Shape;4497;p7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8" name="Google Shape;4498;p7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499" name="Google Shape;4499;p7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0" name="Google Shape;4500;p7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1" name="Google Shape;4501;p7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2" name="Google Shape;4502;p7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3" name="Google Shape;4503;p7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4" name="Google Shape;4504;p7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5" name="Google Shape;4505;p7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6" name="Google Shape;4506;p7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7" name="Google Shape;4507;p7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8" name="Google Shape;4508;p7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09" name="Google Shape;4509;p7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0" name="Google Shape;4510;p7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1" name="Google Shape;4511;p7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2" name="Google Shape;4512;p7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3" name="Google Shape;4513;p7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4" name="Google Shape;4514;p7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5" name="Google Shape;4515;p7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6" name="Google Shape;4516;p7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7" name="Google Shape;4517;p7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8" name="Google Shape;4518;p7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19" name="Google Shape;4519;p7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0" name="Google Shape;4520;p7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1" name="Google Shape;4521;p7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2" name="Google Shape;4522;p7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3" name="Google Shape;4523;p7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4" name="Google Shape;4524;p7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5" name="Google Shape;4525;p7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6" name="Google Shape;4526;p7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7" name="Google Shape;4527;p7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8" name="Google Shape;4528;p7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29" name="Google Shape;4529;p7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0" name="Google Shape;4530;p7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1" name="Google Shape;4531;p7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2" name="Google Shape;4532;p7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3" name="Google Shape;4533;p7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4" name="Google Shape;4534;p7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5" name="Google Shape;4535;p7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6" name="Google Shape;4536;p7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7" name="Google Shape;4537;p7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8" name="Google Shape;4538;p7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39" name="Google Shape;4539;p7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0" name="Google Shape;4540;p7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1" name="Google Shape;4541;p7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2" name="Google Shape;4542;p7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3" name="Google Shape;4543;p7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4" name="Google Shape;4544;p7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5" name="Google Shape;4545;p7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6" name="Google Shape;4546;p7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7" name="Google Shape;4547;p7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8" name="Google Shape;4548;p7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49" name="Google Shape;4549;p7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0" name="Google Shape;4550;p7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1" name="Google Shape;4551;p7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2" name="Google Shape;4552;p7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3" name="Google Shape;4553;p7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4" name="Google Shape;4554;p7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5" name="Google Shape;4555;p7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6" name="Google Shape;4556;p7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7" name="Google Shape;4557;p7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8" name="Google Shape;4558;p7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59" name="Google Shape;4559;p7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0" name="Google Shape;4560;p7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1" name="Google Shape;4561;p7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2" name="Google Shape;4562;p7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3" name="Google Shape;4563;p7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4" name="Google Shape;4564;p7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5" name="Google Shape;4565;p7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6" name="Google Shape;4566;p7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7" name="Google Shape;4567;p7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8" name="Google Shape;4568;p7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69" name="Google Shape;4569;p7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0" name="Google Shape;4570;p7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1" name="Google Shape;4571;p7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2" name="Google Shape;4572;p7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3" name="Google Shape;4573;p7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4" name="Google Shape;4574;p7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5" name="Google Shape;4575;p7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6" name="Google Shape;4576;p7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7" name="Google Shape;4577;p7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8" name="Google Shape;4578;p7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79" name="Google Shape;4579;p7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0" name="Google Shape;4580;p7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1" name="Google Shape;4581;p7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2" name="Google Shape;4582;p7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3" name="Google Shape;4583;p7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4" name="Google Shape;4584;p7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5" name="Google Shape;4585;p7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6" name="Google Shape;4586;p7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7" name="Google Shape;4587;p7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8" name="Google Shape;4588;p7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89" name="Google Shape;4589;p7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0" name="Google Shape;4590;p7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1" name="Google Shape;4591;p7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2" name="Google Shape;4592;p7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3" name="Google Shape;4593;p7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4" name="Google Shape;4594;p7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5" name="Google Shape;4595;p7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6" name="Google Shape;4596;p7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7" name="Google Shape;4597;p7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8" name="Google Shape;4598;p7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599" name="Google Shape;4599;p7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0" name="Google Shape;4600;p7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1" name="Google Shape;4601;p7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2" name="Google Shape;4602;p7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3" name="Google Shape;4603;p7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4" name="Google Shape;4604;p7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5" name="Google Shape;4605;p7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6" name="Google Shape;4606;p7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7" name="Google Shape;4607;p7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8" name="Google Shape;4608;p7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09" name="Google Shape;4609;p7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0" name="Google Shape;4610;p7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1" name="Google Shape;4611;p7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2" name="Google Shape;4612;p7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3" name="Google Shape;4613;p7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4" name="Google Shape;4614;p7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5" name="Google Shape;4615;p7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6" name="Google Shape;4616;p7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7" name="Google Shape;4617;p7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8" name="Google Shape;4618;p7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19" name="Google Shape;4619;p7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0" name="Google Shape;4620;p7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1" name="Google Shape;4621;p7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2" name="Google Shape;4622;p7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3" name="Google Shape;4623;p7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4" name="Google Shape;4624;p7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5" name="Google Shape;4625;p7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6" name="Google Shape;4626;p7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7" name="Google Shape;4627;p7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8" name="Google Shape;4628;p7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29" name="Google Shape;4629;p7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0" name="Google Shape;4630;p7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1" name="Google Shape;4631;p7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2" name="Google Shape;4632;p7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3" name="Google Shape;4633;p7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4" name="Google Shape;4634;p7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5" name="Google Shape;4635;p7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6" name="Google Shape;4636;p7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7" name="Google Shape;4637;p7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8" name="Google Shape;4638;p7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39" name="Google Shape;4639;p7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0" name="Google Shape;4640;p7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1" name="Google Shape;4641;p7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2" name="Google Shape;4642;p7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3" name="Google Shape;4643;p7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4" name="Google Shape;4644;p7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5" name="Google Shape;4645;p7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6" name="Google Shape;4646;p7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7" name="Google Shape;4647;p7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8" name="Google Shape;4648;p7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49" name="Google Shape;4649;p7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0" name="Google Shape;4650;p7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1" name="Google Shape;4651;p7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2" name="Google Shape;4652;p7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3" name="Google Shape;4653;p7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4" name="Google Shape;4654;p7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5" name="Google Shape;4655;p7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6" name="Google Shape;4656;p7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7" name="Google Shape;4657;p7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8" name="Google Shape;4658;p7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59" name="Google Shape;4659;p7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0" name="Google Shape;4660;p7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1" name="Google Shape;4661;p7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2" name="Google Shape;4662;p7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3" name="Google Shape;4663;p7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4" name="Google Shape;4664;p7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5" name="Google Shape;4665;p7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6" name="Google Shape;4666;p7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7" name="Google Shape;4667;p7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8" name="Google Shape;4668;p7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69" name="Google Shape;4669;p7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0" name="Google Shape;4670;p7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1" name="Google Shape;4671;p7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2" name="Google Shape;4672;p7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3" name="Google Shape;4673;p7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4" name="Google Shape;4674;p7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5" name="Google Shape;4675;p7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6" name="Google Shape;4676;p7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7" name="Google Shape;4677;p7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8" name="Google Shape;4678;p7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79" name="Google Shape;4679;p7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0" name="Google Shape;4680;p7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1" name="Google Shape;4681;p7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2" name="Google Shape;4682;p7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3" name="Google Shape;4683;p7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4" name="Google Shape;4684;p7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5" name="Google Shape;4685;p7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6" name="Google Shape;4686;p7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7" name="Google Shape;4687;p7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8" name="Google Shape;4688;p7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89" name="Google Shape;4689;p7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0" name="Google Shape;4690;p7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1" name="Google Shape;4691;p7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2" name="Google Shape;4692;p7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3" name="Google Shape;4693;p7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4" name="Google Shape;4694;p7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5" name="Google Shape;4695;p7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6" name="Google Shape;4696;p7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7" name="Google Shape;4697;p7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8" name="Google Shape;4698;p7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699" name="Google Shape;4699;p7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0" name="Google Shape;4700;p7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1" name="Google Shape;4701;p7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2" name="Google Shape;4702;p7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3" name="Google Shape;4703;p7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4" name="Google Shape;4704;p7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5" name="Google Shape;4705;p7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6" name="Google Shape;4706;p7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7" name="Google Shape;4707;p7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8" name="Google Shape;4708;p7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09" name="Google Shape;4709;p7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0" name="Google Shape;4710;p7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1" name="Google Shape;4711;p7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2" name="Google Shape;4712;p7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3" name="Google Shape;4713;p7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4" name="Google Shape;4714;p7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5" name="Google Shape;4715;p7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6" name="Google Shape;4716;p7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7" name="Google Shape;4717;p7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8" name="Google Shape;4718;p7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19" name="Google Shape;4719;p7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0" name="Google Shape;4720;p7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1" name="Google Shape;4721;p7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2" name="Google Shape;4722;p7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3" name="Google Shape;4723;p7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4" name="Google Shape;4724;p7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5" name="Google Shape;4725;p7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6" name="Google Shape;4726;p7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7" name="Google Shape;4727;p7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8" name="Google Shape;4728;p7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29" name="Google Shape;4729;p7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0" name="Google Shape;4730;p7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1" name="Google Shape;4731;p7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2" name="Google Shape;4732;p7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3" name="Google Shape;4733;p7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4" name="Google Shape;4734;p7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5" name="Google Shape;4735;p7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6" name="Google Shape;4736;p7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7" name="Google Shape;4737;p7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8" name="Google Shape;4738;p7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39" name="Google Shape;4739;p7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0" name="Google Shape;4740;p7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1" name="Google Shape;4741;p7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2" name="Google Shape;4742;p7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3" name="Google Shape;4743;p7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4" name="Google Shape;4744;p7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5" name="Google Shape;4745;p7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6" name="Google Shape;4746;p7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7" name="Google Shape;4747;p7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8" name="Google Shape;4748;p7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49" name="Google Shape;4749;p7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50" name="Google Shape;4750;p7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51" name="Google Shape;4751;p7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52" name="Google Shape;4752;p7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53" name="Google Shape;4753;p7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54" name="Google Shape;4754;p7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55" name="Google Shape;4755;p7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56" name="Google Shape;4756;p7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57" name="Google Shape;4757;p7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58" name="Google Shape;4758;p7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759" name="Google Shape;4759;p79"/>
          <p:cNvSpPr txBox="1"/>
          <p:nvPr/>
        </p:nvSpPr>
        <p:spPr>
          <a:xfrm>
            <a:off x="812601"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4760" name="Shape 4760"/>
        <p:cNvGrpSpPr/>
        <p:nvPr/>
      </p:nvGrpSpPr>
      <p:grpSpPr>
        <a:xfrm>
          <a:off x="0" y="0"/>
          <a:ext cx="0" cy="0"/>
          <a:chOff x="0" y="0"/>
          <a:chExt cx="0" cy="0"/>
        </a:xfrm>
      </p:grpSpPr>
      <p:sp>
        <p:nvSpPr>
          <p:cNvPr id="4761" name="Google Shape;4761;p80"/>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62" name="Google Shape;4762;p80"/>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763" name="Google Shape;4763;p8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764" name="Google Shape;4764;p8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765" name="Google Shape;4765;p80"/>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66" name="Google Shape;4766;p8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grpSp>
        <p:nvGrpSpPr>
          <p:cNvPr id="4767" name="Google Shape;4767;p80"/>
          <p:cNvGrpSpPr/>
          <p:nvPr/>
        </p:nvGrpSpPr>
        <p:grpSpPr>
          <a:xfrm>
            <a:off x="10721566" y="6371463"/>
            <a:ext cx="797703" cy="227212"/>
            <a:chOff x="238125" y="1822850"/>
            <a:chExt cx="7080200" cy="2016675"/>
          </a:xfrm>
        </p:grpSpPr>
        <p:sp>
          <p:nvSpPr>
            <p:cNvPr id="4768" name="Google Shape;4768;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69" name="Google Shape;4769;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70" name="Google Shape;4770;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71" name="Google Shape;4771;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72" name="Google Shape;4772;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73" name="Google Shape;4773;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74" name="Google Shape;4774;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775" name="Google Shape;4775;p80"/>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4776" name="Shape 4776"/>
        <p:cNvGrpSpPr/>
        <p:nvPr/>
      </p:nvGrpSpPr>
      <p:grpSpPr>
        <a:xfrm>
          <a:off x="0" y="0"/>
          <a:ext cx="0" cy="0"/>
          <a:chOff x="0" y="0"/>
          <a:chExt cx="0" cy="0"/>
        </a:xfrm>
      </p:grpSpPr>
      <p:grpSp>
        <p:nvGrpSpPr>
          <p:cNvPr id="4777" name="Google Shape;4777;p81"/>
          <p:cNvGrpSpPr/>
          <p:nvPr/>
        </p:nvGrpSpPr>
        <p:grpSpPr>
          <a:xfrm>
            <a:off x="3635606" y="8"/>
            <a:ext cx="4929377" cy="6858189"/>
            <a:chOff x="1926275" y="238125"/>
            <a:chExt cx="3765950" cy="5239525"/>
          </a:xfrm>
        </p:grpSpPr>
        <p:sp>
          <p:nvSpPr>
            <p:cNvPr id="4778" name="Google Shape;4778;p8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79" name="Google Shape;4779;p8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0" name="Google Shape;4780;p8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1" name="Google Shape;4781;p8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2" name="Google Shape;4782;p8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3" name="Google Shape;4783;p8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4" name="Google Shape;4784;p8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5" name="Google Shape;4785;p8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6" name="Google Shape;4786;p8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7" name="Google Shape;4787;p8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8" name="Google Shape;4788;p8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89" name="Google Shape;4789;p8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0" name="Google Shape;4790;p8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1" name="Google Shape;4791;p8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2" name="Google Shape;4792;p8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3" name="Google Shape;4793;p8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4" name="Google Shape;4794;p8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5" name="Google Shape;4795;p8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6" name="Google Shape;4796;p8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7" name="Google Shape;4797;p8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8" name="Google Shape;4798;p8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799" name="Google Shape;4799;p8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0" name="Google Shape;4800;p8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1" name="Google Shape;4801;p8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2" name="Google Shape;4802;p8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3" name="Google Shape;4803;p8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4" name="Google Shape;4804;p8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5" name="Google Shape;4805;p8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6" name="Google Shape;4806;p8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7" name="Google Shape;4807;p8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8" name="Google Shape;4808;p8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09" name="Google Shape;4809;p8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0" name="Google Shape;4810;p8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1" name="Google Shape;4811;p8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2" name="Google Shape;4812;p8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3" name="Google Shape;4813;p8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4" name="Google Shape;4814;p8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5" name="Google Shape;4815;p8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6" name="Google Shape;4816;p8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7" name="Google Shape;4817;p8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8" name="Google Shape;4818;p8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19" name="Google Shape;4819;p8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0" name="Google Shape;4820;p8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1" name="Google Shape;4821;p8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2" name="Google Shape;4822;p8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3" name="Google Shape;4823;p8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4" name="Google Shape;4824;p8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5" name="Google Shape;4825;p8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6" name="Google Shape;4826;p8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7" name="Google Shape;4827;p8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8" name="Google Shape;4828;p8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29" name="Google Shape;4829;p8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30" name="Google Shape;4830;p8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31" name="Google Shape;4831;p8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32" name="Google Shape;4832;p8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33" name="Google Shape;4833;p8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34" name="Google Shape;4834;p8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35" name="Google Shape;4835;p8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36" name="Google Shape;4836;p8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37" name="Google Shape;4837;p8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838" name="Google Shape;4838;p81"/>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4839" name="Google Shape;4839;p81"/>
          <p:cNvGrpSpPr/>
          <p:nvPr/>
        </p:nvGrpSpPr>
        <p:grpSpPr>
          <a:xfrm>
            <a:off x="3581682" y="3"/>
            <a:ext cx="2805213" cy="6858288"/>
            <a:chOff x="2726150" y="238125"/>
            <a:chExt cx="2142475" cy="5238000"/>
          </a:xfrm>
        </p:grpSpPr>
        <p:sp>
          <p:nvSpPr>
            <p:cNvPr id="4840" name="Google Shape;4840;p8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41" name="Google Shape;4841;p8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42" name="Google Shape;4842;p8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843" name="Google Shape;4843;p81"/>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44" name="Google Shape;4844;p8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845" name="Google Shape;4845;p8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846" name="Google Shape;4846;p81"/>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47" name="Google Shape;4847;p8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4848" name="Google Shape;4848;p81"/>
          <p:cNvGrpSpPr/>
          <p:nvPr/>
        </p:nvGrpSpPr>
        <p:grpSpPr>
          <a:xfrm>
            <a:off x="10721566" y="6371463"/>
            <a:ext cx="797703" cy="227212"/>
            <a:chOff x="238125" y="1822850"/>
            <a:chExt cx="7080200" cy="2016675"/>
          </a:xfrm>
        </p:grpSpPr>
        <p:sp>
          <p:nvSpPr>
            <p:cNvPr id="4849" name="Google Shape;4849;p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50" name="Google Shape;4850;p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51" name="Google Shape;4851;p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52" name="Google Shape;4852;p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53" name="Google Shape;4853;p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54" name="Google Shape;4854;p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55" name="Google Shape;4855;p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856" name="Google Shape;4856;p8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4857" name="Shape 4857"/>
        <p:cNvGrpSpPr/>
        <p:nvPr/>
      </p:nvGrpSpPr>
      <p:grpSpPr>
        <a:xfrm>
          <a:off x="0" y="0"/>
          <a:ext cx="0" cy="0"/>
          <a:chOff x="0" y="0"/>
          <a:chExt cx="0" cy="0"/>
        </a:xfrm>
      </p:grpSpPr>
      <p:sp>
        <p:nvSpPr>
          <p:cNvPr id="4858" name="Google Shape;4858;p82"/>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4859" name="Google Shape;4859;p82"/>
          <p:cNvGrpSpPr/>
          <p:nvPr/>
        </p:nvGrpSpPr>
        <p:grpSpPr>
          <a:xfrm>
            <a:off x="3581682" y="3"/>
            <a:ext cx="2805213" cy="6858288"/>
            <a:chOff x="2726150" y="238125"/>
            <a:chExt cx="2142475" cy="5238000"/>
          </a:xfrm>
        </p:grpSpPr>
        <p:sp>
          <p:nvSpPr>
            <p:cNvPr id="4860" name="Google Shape;4860;p8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61" name="Google Shape;4861;p8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62" name="Google Shape;4862;p8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863" name="Google Shape;4863;p82"/>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64" name="Google Shape;4864;p8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865" name="Google Shape;4865;p8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866" name="Google Shape;4866;p82"/>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67" name="Google Shape;4867;p8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868" name="Google Shape;4868;p82"/>
          <p:cNvSpPr/>
          <p:nvPr/>
        </p:nvSpPr>
        <p:spPr>
          <a:xfrm>
            <a:off x="6386898" y="676439"/>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5098"/>
            </a:srgbClr>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4869" name="Google Shape;4869;p82"/>
          <p:cNvGrpSpPr/>
          <p:nvPr/>
        </p:nvGrpSpPr>
        <p:grpSpPr>
          <a:xfrm>
            <a:off x="10721566" y="6371463"/>
            <a:ext cx="797703" cy="227212"/>
            <a:chOff x="238125" y="1822850"/>
            <a:chExt cx="7080200" cy="2016675"/>
          </a:xfrm>
        </p:grpSpPr>
        <p:sp>
          <p:nvSpPr>
            <p:cNvPr id="4870" name="Google Shape;4870;p8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71" name="Google Shape;4871;p8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72" name="Google Shape;4872;p8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73" name="Google Shape;4873;p8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74" name="Google Shape;4874;p8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75" name="Google Shape;4875;p8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76" name="Google Shape;4876;p8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877" name="Shape 4877"/>
        <p:cNvGrpSpPr/>
        <p:nvPr/>
      </p:nvGrpSpPr>
      <p:grpSpPr>
        <a:xfrm>
          <a:off x="0" y="0"/>
          <a:ext cx="0" cy="0"/>
          <a:chOff x="0" y="0"/>
          <a:chExt cx="0" cy="0"/>
        </a:xfrm>
      </p:grpSpPr>
      <p:sp>
        <p:nvSpPr>
          <p:cNvPr id="4878" name="Google Shape;4878;p83"/>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79" name="Google Shape;4879;p8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4880" name="Google Shape;4880;p8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4881" name="Google Shape;4881;p8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882" name="Google Shape;4882;p83"/>
          <p:cNvGrpSpPr/>
          <p:nvPr/>
        </p:nvGrpSpPr>
        <p:grpSpPr>
          <a:xfrm>
            <a:off x="10721566" y="6371463"/>
            <a:ext cx="797703" cy="227212"/>
            <a:chOff x="238125" y="1822850"/>
            <a:chExt cx="7080200" cy="2016675"/>
          </a:xfrm>
        </p:grpSpPr>
        <p:sp>
          <p:nvSpPr>
            <p:cNvPr id="4883" name="Google Shape;4883;p8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84" name="Google Shape;4884;p8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85" name="Google Shape;4885;p8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86" name="Google Shape;4886;p8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87" name="Google Shape;4887;p8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88" name="Google Shape;4888;p8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89" name="Google Shape;4889;p8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890" name="Google Shape;4890;p8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891" name="Shape 4891"/>
        <p:cNvGrpSpPr/>
        <p:nvPr/>
      </p:nvGrpSpPr>
      <p:grpSpPr>
        <a:xfrm>
          <a:off x="0" y="0"/>
          <a:ext cx="0" cy="0"/>
          <a:chOff x="0" y="0"/>
          <a:chExt cx="0" cy="0"/>
        </a:xfrm>
      </p:grpSpPr>
      <p:sp>
        <p:nvSpPr>
          <p:cNvPr id="4892" name="Google Shape;4892;p84"/>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93" name="Google Shape;4893;p8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894" name="Google Shape;4894;p84"/>
          <p:cNvGrpSpPr/>
          <p:nvPr/>
        </p:nvGrpSpPr>
        <p:grpSpPr>
          <a:xfrm>
            <a:off x="10721566" y="6371463"/>
            <a:ext cx="797703" cy="227212"/>
            <a:chOff x="238125" y="1822850"/>
            <a:chExt cx="7080200" cy="2016675"/>
          </a:xfrm>
        </p:grpSpPr>
        <p:sp>
          <p:nvSpPr>
            <p:cNvPr id="4895" name="Google Shape;4895;p8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96" name="Google Shape;4896;p8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97" name="Google Shape;4897;p8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98" name="Google Shape;4898;p8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899" name="Google Shape;4899;p8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00" name="Google Shape;4900;p8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01" name="Google Shape;4901;p8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902" name="Google Shape;4902;p8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615" name="Shape 615"/>
        <p:cNvGrpSpPr/>
        <p:nvPr/>
      </p:nvGrpSpPr>
      <p:grpSpPr>
        <a:xfrm>
          <a:off x="0" y="0"/>
          <a:ext cx="0" cy="0"/>
          <a:chOff x="0" y="0"/>
          <a:chExt cx="0" cy="0"/>
        </a:xfrm>
      </p:grpSpPr>
      <p:sp>
        <p:nvSpPr>
          <p:cNvPr id="616" name="Google Shape;616;p41"/>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17" name="Google Shape;617;p41"/>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18" name="Google Shape;618;p41"/>
          <p:cNvGrpSpPr/>
          <p:nvPr/>
        </p:nvGrpSpPr>
        <p:grpSpPr>
          <a:xfrm>
            <a:off x="606668" y="535880"/>
            <a:ext cx="1211187" cy="344985"/>
            <a:chOff x="238125" y="1822850"/>
            <a:chExt cx="7080200" cy="2016675"/>
          </a:xfrm>
        </p:grpSpPr>
        <p:sp>
          <p:nvSpPr>
            <p:cNvPr id="619" name="Google Shape;619;p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20" name="Google Shape;620;p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21" name="Google Shape;621;p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22" name="Google Shape;622;p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23" name="Google Shape;623;p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24" name="Google Shape;624;p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25" name="Google Shape;625;p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cxnSp>
        <p:nvCxnSpPr>
          <p:cNvPr id="626" name="Google Shape;626;p41"/>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4903" name="Shape 4903"/>
        <p:cNvGrpSpPr/>
        <p:nvPr/>
      </p:nvGrpSpPr>
      <p:grpSpPr>
        <a:xfrm>
          <a:off x="0" y="0"/>
          <a:ext cx="0" cy="0"/>
          <a:chOff x="0" y="0"/>
          <a:chExt cx="0" cy="0"/>
        </a:xfrm>
      </p:grpSpPr>
      <p:sp>
        <p:nvSpPr>
          <p:cNvPr id="4904" name="Google Shape;4904;p85"/>
          <p:cNvSpPr/>
          <p:nvPr/>
        </p:nvSpPr>
        <p:spPr>
          <a:xfrm>
            <a:off x="0" y="0"/>
            <a:ext cx="85320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05" name="Google Shape;4905;p85"/>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906" name="Google Shape;4906;p8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07" name="Google Shape;4907;p8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4908" name="Shape 4908"/>
        <p:cNvGrpSpPr/>
        <p:nvPr/>
      </p:nvGrpSpPr>
      <p:grpSpPr>
        <a:xfrm>
          <a:off x="0" y="0"/>
          <a:ext cx="0" cy="0"/>
          <a:chOff x="0" y="0"/>
          <a:chExt cx="0" cy="0"/>
        </a:xfrm>
      </p:grpSpPr>
      <p:sp>
        <p:nvSpPr>
          <p:cNvPr id="4909" name="Google Shape;4909;p86"/>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4910" name="Google Shape;4910;p8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11" name="Google Shape;4911;p86"/>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4912" name="Google Shape;4912;p86"/>
          <p:cNvGrpSpPr/>
          <p:nvPr/>
        </p:nvGrpSpPr>
        <p:grpSpPr>
          <a:xfrm>
            <a:off x="10721566" y="6371463"/>
            <a:ext cx="797703" cy="227212"/>
            <a:chOff x="238125" y="1822850"/>
            <a:chExt cx="7080200" cy="2016675"/>
          </a:xfrm>
        </p:grpSpPr>
        <p:sp>
          <p:nvSpPr>
            <p:cNvPr id="4913" name="Google Shape;4913;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14" name="Google Shape;4914;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15" name="Google Shape;4915;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16" name="Google Shape;4916;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17" name="Google Shape;4917;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18" name="Google Shape;4918;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19" name="Google Shape;4919;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920" name="Google Shape;4920;p8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4921" name="Shape 4921"/>
        <p:cNvGrpSpPr/>
        <p:nvPr/>
      </p:nvGrpSpPr>
      <p:grpSpPr>
        <a:xfrm>
          <a:off x="0" y="0"/>
          <a:ext cx="0" cy="0"/>
          <a:chOff x="0" y="0"/>
          <a:chExt cx="0" cy="0"/>
        </a:xfrm>
      </p:grpSpPr>
      <p:sp>
        <p:nvSpPr>
          <p:cNvPr id="4922" name="Google Shape;4922;p87"/>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p:txBody>
      </p:sp>
      <p:sp>
        <p:nvSpPr>
          <p:cNvPr id="4923" name="Google Shape;4923;p8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4924" name="Shape 4924"/>
        <p:cNvGrpSpPr/>
        <p:nvPr/>
      </p:nvGrpSpPr>
      <p:grpSpPr>
        <a:xfrm>
          <a:off x="0" y="0"/>
          <a:ext cx="0" cy="0"/>
          <a:chOff x="0" y="0"/>
          <a:chExt cx="0" cy="0"/>
        </a:xfrm>
      </p:grpSpPr>
      <p:sp>
        <p:nvSpPr>
          <p:cNvPr id="4925" name="Google Shape;4925;p88"/>
          <p:cNvSpPr/>
          <p:nvPr/>
        </p:nvSpPr>
        <p:spPr>
          <a:xfrm>
            <a:off x="6096000" y="-167"/>
            <a:ext cx="6096000" cy="6858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26" name="Google Shape;4926;p88"/>
          <p:cNvSpPr txBox="1"/>
          <p:nvPr>
            <p:ph type="title"/>
          </p:nvPr>
        </p:nvSpPr>
        <p:spPr>
          <a:xfrm>
            <a:off x="354001"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p:txBody>
      </p:sp>
      <p:sp>
        <p:nvSpPr>
          <p:cNvPr id="4927" name="Google Shape;4927;p88"/>
          <p:cNvSpPr txBox="1"/>
          <p:nvPr>
            <p:ph idx="1" type="subTitle"/>
          </p:nvPr>
        </p:nvSpPr>
        <p:spPr>
          <a:xfrm>
            <a:off x="354001"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p:txBody>
      </p:sp>
      <p:sp>
        <p:nvSpPr>
          <p:cNvPr id="4928" name="Google Shape;4928;p88"/>
          <p:cNvSpPr txBox="1"/>
          <p:nvPr>
            <p:ph idx="2" type="body"/>
          </p:nvPr>
        </p:nvSpPr>
        <p:spPr>
          <a:xfrm>
            <a:off x="6586000" y="965435"/>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929" name="Google Shape;4929;p8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930" name="Google Shape;4930;p88"/>
          <p:cNvGrpSpPr/>
          <p:nvPr/>
        </p:nvGrpSpPr>
        <p:grpSpPr>
          <a:xfrm>
            <a:off x="10721566" y="6371463"/>
            <a:ext cx="797703" cy="227212"/>
            <a:chOff x="238125" y="1822850"/>
            <a:chExt cx="7080200" cy="2016675"/>
          </a:xfrm>
        </p:grpSpPr>
        <p:sp>
          <p:nvSpPr>
            <p:cNvPr id="4931" name="Google Shape;4931;p8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32" name="Google Shape;4932;p8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33" name="Google Shape;4933;p8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34" name="Google Shape;4934;p8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35" name="Google Shape;4935;p8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36" name="Google Shape;4936;p8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37" name="Google Shape;4937;p8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938" name="Google Shape;4938;p88"/>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939" name="Shape 4939"/>
        <p:cNvGrpSpPr/>
        <p:nvPr/>
      </p:nvGrpSpPr>
      <p:grpSpPr>
        <a:xfrm>
          <a:off x="0" y="0"/>
          <a:ext cx="0" cy="0"/>
          <a:chOff x="0" y="0"/>
          <a:chExt cx="0" cy="0"/>
        </a:xfrm>
      </p:grpSpPr>
      <p:sp>
        <p:nvSpPr>
          <p:cNvPr id="4940" name="Google Shape;4940;p8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41" name="Google Shape;4941;p89"/>
          <p:cNvSpPr txBox="1"/>
          <p:nvPr/>
        </p:nvSpPr>
        <p:spPr>
          <a:xfrm>
            <a:off x="633691" y="618450"/>
            <a:ext cx="10332400" cy="5562193"/>
          </a:xfrm>
          <a:prstGeom prst="rect">
            <a:avLst/>
          </a:prstGeom>
          <a:noFill/>
          <a:ln>
            <a:noFill/>
          </a:ln>
        </p:spPr>
        <p:txBody>
          <a:bodyPr anchorCtr="0" anchor="t" bIns="121850" lIns="121850" spcFirstLastPara="1" rIns="121850" wrap="square" tIns="121850">
            <a:spAutoFit/>
          </a:bodyPr>
          <a:lstStyle/>
          <a:p>
            <a:pPr indent="0" lvl="0" marL="0" marR="0" rtl="0" algn="l">
              <a:lnSpc>
                <a:spcPct val="90000"/>
              </a:lnSpc>
              <a:spcBef>
                <a:spcPts val="0"/>
              </a:spcBef>
              <a:spcAft>
                <a:spcPts val="0"/>
              </a:spcAft>
              <a:buClr>
                <a:schemeClr val="lt1"/>
              </a:buClr>
              <a:buSzPts val="4265"/>
              <a:buFont typeface="Inter ExtraBold"/>
              <a:buNone/>
            </a:pPr>
            <a:r>
              <a:rPr lang="en" sz="4265">
                <a:solidFill>
                  <a:schemeClr val="lt1"/>
                </a:solidFill>
                <a:latin typeface="Inter ExtraBold"/>
                <a:ea typeface="Inter ExtraBold"/>
                <a:cs typeface="Inter ExtraBold"/>
                <a:sym typeface="Inter ExtraBold"/>
              </a:rPr>
              <a:t>Simplify </a:t>
            </a:r>
            <a:r>
              <a:rPr lang="en" sz="4265">
                <a:solidFill>
                  <a:schemeClr val="accent3"/>
                </a:solidFill>
                <a:latin typeface="Inter ExtraBold"/>
                <a:ea typeface="Inter ExtraBold"/>
                <a:cs typeface="Inter ExtraBold"/>
                <a:sym typeface="Inter ExtraBold"/>
              </a:rPr>
              <a:t>your headaches </a:t>
            </a:r>
            <a:r>
              <a:rPr lang="en" sz="4265">
                <a:solidFill>
                  <a:schemeClr val="accent2"/>
                </a:solidFill>
                <a:latin typeface="Inter ExtraBold"/>
                <a:ea typeface="Inter ExtraBold"/>
                <a:cs typeface="Inter ExtraBold"/>
                <a:sym typeface="Inter ExtraBold"/>
              </a:rPr>
              <a:t>• all the important tasks you know need to be done with detailed attention </a:t>
            </a:r>
            <a:r>
              <a:rPr lang="en" sz="4265">
                <a:solidFill>
                  <a:schemeClr val="accent4"/>
                </a:solidFill>
                <a:latin typeface="Inter ExtraBold"/>
                <a:ea typeface="Inter ExtraBold"/>
                <a:cs typeface="Inter ExtraBold"/>
                <a:sym typeface="Inter ExtraBold"/>
              </a:rPr>
              <a:t>• but they take you away from your professional passions</a:t>
            </a:r>
            <a:r>
              <a:rPr lang="en" sz="4265">
                <a:solidFill>
                  <a:schemeClr val="accent3"/>
                </a:solidFill>
                <a:latin typeface="Inter ExtraBold"/>
                <a:ea typeface="Inter ExtraBold"/>
                <a:cs typeface="Inter ExtraBold"/>
                <a:sym typeface="Inter ExtraBold"/>
              </a:rPr>
              <a:t> </a:t>
            </a:r>
            <a:r>
              <a:rPr lang="en" sz="4265">
                <a:solidFill>
                  <a:schemeClr val="accent5"/>
                </a:solidFill>
                <a:latin typeface="Inter ExtraBold"/>
                <a:ea typeface="Inter ExtraBold"/>
                <a:cs typeface="Inter ExtraBold"/>
                <a:sym typeface="Inter ExtraBold"/>
              </a:rPr>
              <a:t>• your stretch goals • the things you love about your job </a:t>
            </a:r>
            <a:r>
              <a:rPr lang="en" sz="4265">
                <a:solidFill>
                  <a:schemeClr val="accent3"/>
                </a:solidFill>
                <a:latin typeface="Inter ExtraBold"/>
                <a:ea typeface="Inter ExtraBold"/>
                <a:cs typeface="Inter ExtraBold"/>
                <a:sym typeface="Inter ExtraBold"/>
              </a:rPr>
              <a:t>• let WEX handle the snags so you can focus on the most important parts of </a:t>
            </a:r>
            <a:r>
              <a:rPr lang="en" sz="4265">
                <a:solidFill>
                  <a:schemeClr val="lt1"/>
                </a:solidFill>
                <a:latin typeface="Inter ExtraBold"/>
                <a:ea typeface="Inter ExtraBold"/>
                <a:cs typeface="Inter ExtraBold"/>
                <a:sym typeface="Inter ExtraBold"/>
              </a:rPr>
              <a:t>your business.</a:t>
            </a:r>
            <a:endParaRPr sz="4265">
              <a:solidFill>
                <a:schemeClr val="lt1"/>
              </a:solidFill>
              <a:latin typeface="Inter ExtraBold"/>
              <a:ea typeface="Inter ExtraBold"/>
              <a:cs typeface="Inter ExtraBold"/>
              <a:sym typeface="Inter ExtraBold"/>
            </a:endParaRPr>
          </a:p>
        </p:txBody>
      </p:sp>
      <p:grpSp>
        <p:nvGrpSpPr>
          <p:cNvPr id="4942" name="Google Shape;4942;p89"/>
          <p:cNvGrpSpPr/>
          <p:nvPr/>
        </p:nvGrpSpPr>
        <p:grpSpPr>
          <a:xfrm>
            <a:off x="10721566" y="6371463"/>
            <a:ext cx="797703" cy="227212"/>
            <a:chOff x="238125" y="1822850"/>
            <a:chExt cx="7080200" cy="2016675"/>
          </a:xfrm>
        </p:grpSpPr>
        <p:sp>
          <p:nvSpPr>
            <p:cNvPr id="4943" name="Google Shape;4943;p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44" name="Google Shape;4944;p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45" name="Google Shape;4945;p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46" name="Google Shape;4946;p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47" name="Google Shape;4947;p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48" name="Google Shape;4948;p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49" name="Google Shape;4949;p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4950" name="Google Shape;4950;p89"/>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4951" name="Shape 4951"/>
        <p:cNvGrpSpPr/>
        <p:nvPr/>
      </p:nvGrpSpPr>
      <p:grpSpPr>
        <a:xfrm>
          <a:off x="0" y="0"/>
          <a:ext cx="0" cy="0"/>
          <a:chOff x="0" y="0"/>
          <a:chExt cx="0" cy="0"/>
        </a:xfrm>
      </p:grpSpPr>
      <p:sp>
        <p:nvSpPr>
          <p:cNvPr id="4952" name="Google Shape;4952;p9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4953" name="Shape 4953"/>
        <p:cNvGrpSpPr/>
        <p:nvPr/>
      </p:nvGrpSpPr>
      <p:grpSpPr>
        <a:xfrm>
          <a:off x="0" y="0"/>
          <a:ext cx="0" cy="0"/>
          <a:chOff x="0" y="0"/>
          <a:chExt cx="0" cy="0"/>
        </a:xfrm>
      </p:grpSpPr>
      <p:grpSp>
        <p:nvGrpSpPr>
          <p:cNvPr id="4954" name="Google Shape;4954;p91"/>
          <p:cNvGrpSpPr/>
          <p:nvPr/>
        </p:nvGrpSpPr>
        <p:grpSpPr>
          <a:xfrm>
            <a:off x="4918938" y="8"/>
            <a:ext cx="4929377" cy="6858189"/>
            <a:chOff x="1926275" y="238125"/>
            <a:chExt cx="3765950" cy="5239525"/>
          </a:xfrm>
        </p:grpSpPr>
        <p:sp>
          <p:nvSpPr>
            <p:cNvPr id="4955" name="Google Shape;4955;p9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56" name="Google Shape;4956;p9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57" name="Google Shape;4957;p9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58" name="Google Shape;4958;p9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59" name="Google Shape;4959;p9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0" name="Google Shape;4960;p9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1" name="Google Shape;4961;p9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2" name="Google Shape;4962;p9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3" name="Google Shape;4963;p9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4" name="Google Shape;4964;p9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5" name="Google Shape;4965;p9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6" name="Google Shape;4966;p9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7" name="Google Shape;4967;p9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8" name="Google Shape;4968;p9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69" name="Google Shape;4969;p9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0" name="Google Shape;4970;p9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1" name="Google Shape;4971;p9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2" name="Google Shape;4972;p9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3" name="Google Shape;4973;p9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4" name="Google Shape;4974;p9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5" name="Google Shape;4975;p9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6" name="Google Shape;4976;p9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7" name="Google Shape;4977;p9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8" name="Google Shape;4978;p9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79" name="Google Shape;4979;p9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0" name="Google Shape;4980;p9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1" name="Google Shape;4981;p9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2" name="Google Shape;4982;p9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3" name="Google Shape;4983;p9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4" name="Google Shape;4984;p9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5" name="Google Shape;4985;p9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6" name="Google Shape;4986;p9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7" name="Google Shape;4987;p9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8" name="Google Shape;4988;p9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89" name="Google Shape;4989;p9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0" name="Google Shape;4990;p9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1" name="Google Shape;4991;p9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2" name="Google Shape;4992;p9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3" name="Google Shape;4993;p9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4" name="Google Shape;4994;p9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5" name="Google Shape;4995;p9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6" name="Google Shape;4996;p9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7" name="Google Shape;4997;p9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8" name="Google Shape;4998;p9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4999" name="Google Shape;4999;p9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0" name="Google Shape;5000;p9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1" name="Google Shape;5001;p9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2" name="Google Shape;5002;p9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3" name="Google Shape;5003;p9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4" name="Google Shape;5004;p9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5" name="Google Shape;5005;p9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6" name="Google Shape;5006;p9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7" name="Google Shape;5007;p9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8" name="Google Shape;5008;p9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09" name="Google Shape;5009;p9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10" name="Google Shape;5010;p9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11" name="Google Shape;5011;p9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12" name="Google Shape;5012;p9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13" name="Google Shape;5013;p9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14" name="Google Shape;5014;p9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5015" name="Google Shape;5015;p91"/>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4901"/>
              </a:srgbClr>
            </a:outerShdw>
          </a:effectLst>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16" name="Google Shape;5016;p91"/>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901"/>
              </a:srgbClr>
            </a:outerShdw>
          </a:effectLst>
        </p:spPr>
      </p:sp>
      <p:sp>
        <p:nvSpPr>
          <p:cNvPr id="5017" name="Google Shape;5017;p91"/>
          <p:cNvSpPr txBox="1"/>
          <p:nvPr/>
        </p:nvSpPr>
        <p:spPr>
          <a:xfrm>
            <a:off x="453700" y="1268868"/>
            <a:ext cx="5073200" cy="1139200"/>
          </a:xfrm>
          <a:prstGeom prst="rect">
            <a:avLst/>
          </a:prstGeom>
          <a:noFill/>
          <a:ln>
            <a:noFill/>
          </a:ln>
        </p:spPr>
        <p:txBody>
          <a:bodyPr anchorCtr="0" anchor="t" bIns="121850" lIns="121850" spcFirstLastPara="1" rIns="121850" wrap="square" tIns="121850">
            <a:noAutofit/>
          </a:bodyPr>
          <a:lstStyle/>
          <a:p>
            <a:pPr indent="0" lvl="0" marL="0" marR="0" rtl="0" algn="l">
              <a:spcBef>
                <a:spcPts val="0"/>
              </a:spcBef>
              <a:spcAft>
                <a:spcPts val="0"/>
              </a:spcAft>
              <a:buClr>
                <a:srgbClr val="FFFFFF"/>
              </a:buClr>
              <a:buSzPts val="2932"/>
              <a:buFont typeface="Inter ExtraBold"/>
              <a:buNone/>
            </a:pPr>
            <a:r>
              <a:rPr lang="en" sz="2932">
                <a:solidFill>
                  <a:srgbClr val="FFFFFF"/>
                </a:solidFill>
                <a:latin typeface="Inter ExtraBold"/>
                <a:ea typeface="Inter ExtraBold"/>
                <a:cs typeface="Inter ExtraBold"/>
                <a:sym typeface="Inter ExtraBold"/>
              </a:rPr>
              <a:t>Simplify the business </a:t>
            </a:r>
            <a:br>
              <a:rPr lang="en" sz="2932">
                <a:solidFill>
                  <a:srgbClr val="FFFFFF"/>
                </a:solidFill>
                <a:latin typeface="Inter ExtraBold"/>
                <a:ea typeface="Inter ExtraBold"/>
                <a:cs typeface="Inter ExtraBold"/>
                <a:sym typeface="Inter ExtraBold"/>
              </a:rPr>
            </a:br>
            <a:r>
              <a:rPr lang="en" sz="2932">
                <a:solidFill>
                  <a:srgbClr val="FFFFFF"/>
                </a:solidFill>
                <a:latin typeface="Inter ExtraBold"/>
                <a:ea typeface="Inter ExtraBold"/>
                <a:cs typeface="Inter ExtraBold"/>
                <a:sym typeface="Inter ExtraBold"/>
              </a:rPr>
              <a:t>of running your business.</a:t>
            </a:r>
            <a:endParaRPr sz="2932">
              <a:solidFill>
                <a:srgbClr val="FFFFFF"/>
              </a:solidFill>
              <a:latin typeface="Inter ExtraBold"/>
              <a:ea typeface="Inter ExtraBold"/>
              <a:cs typeface="Inter ExtraBold"/>
              <a:sym typeface="Inter ExtraBold"/>
            </a:endParaRPr>
          </a:p>
        </p:txBody>
      </p:sp>
      <p:grpSp>
        <p:nvGrpSpPr>
          <p:cNvPr id="5018" name="Google Shape;5018;p91"/>
          <p:cNvGrpSpPr/>
          <p:nvPr/>
        </p:nvGrpSpPr>
        <p:grpSpPr>
          <a:xfrm>
            <a:off x="10149675" y="5587051"/>
            <a:ext cx="1625613" cy="463028"/>
            <a:chOff x="238125" y="1822850"/>
            <a:chExt cx="7080200" cy="2016675"/>
          </a:xfrm>
        </p:grpSpPr>
        <p:sp>
          <p:nvSpPr>
            <p:cNvPr id="5019" name="Google Shape;5019;p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20" name="Google Shape;5020;p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21" name="Google Shape;5021;p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22" name="Google Shape;5022;p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23" name="Google Shape;5023;p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24" name="Google Shape;5024;p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25" name="Google Shape;5025;p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5026" name="Google Shape;5026;p91"/>
          <p:cNvSpPr txBox="1"/>
          <p:nvPr/>
        </p:nvSpPr>
        <p:spPr>
          <a:xfrm>
            <a:off x="10205127" y="6220455"/>
            <a:ext cx="1676400" cy="389688"/>
          </a:xfrm>
          <a:prstGeom prst="rect">
            <a:avLst/>
          </a:prstGeom>
          <a:noFill/>
          <a:ln>
            <a:noFill/>
          </a:ln>
        </p:spPr>
        <p:txBody>
          <a:bodyPr anchorCtr="0" anchor="t" bIns="121850" lIns="121850" spcFirstLastPara="1" rIns="121850" wrap="square" tIns="121850">
            <a:spAutoFit/>
          </a:bodyPr>
          <a:lstStyle/>
          <a:p>
            <a:pPr indent="0" lvl="0" marL="0" marR="0" rtl="0" algn="r">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©2022, WEX Inc.</a:t>
            </a:r>
            <a:endParaRPr sz="933">
              <a:solidFill>
                <a:schemeClr val="dk2"/>
              </a:solidFill>
              <a:latin typeface="Inter Medium"/>
              <a:ea typeface="Inter Medium"/>
              <a:cs typeface="Inter Medium"/>
              <a:sym typeface="Inter Medium"/>
            </a:endParaRPr>
          </a:p>
        </p:txBody>
      </p:sp>
      <p:sp>
        <p:nvSpPr>
          <p:cNvPr id="5027" name="Google Shape;5027;p91"/>
          <p:cNvSpPr txBox="1"/>
          <p:nvPr/>
        </p:nvSpPr>
        <p:spPr>
          <a:xfrm>
            <a:off x="4537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5028" name="Shape 5028"/>
        <p:cNvGrpSpPr/>
        <p:nvPr/>
      </p:nvGrpSpPr>
      <p:grpSpPr>
        <a:xfrm>
          <a:off x="0" y="0"/>
          <a:ext cx="0" cy="0"/>
          <a:chOff x="0" y="0"/>
          <a:chExt cx="0" cy="0"/>
        </a:xfrm>
      </p:grpSpPr>
      <p:grpSp>
        <p:nvGrpSpPr>
          <p:cNvPr id="5029" name="Google Shape;5029;p92"/>
          <p:cNvGrpSpPr/>
          <p:nvPr/>
        </p:nvGrpSpPr>
        <p:grpSpPr>
          <a:xfrm>
            <a:off x="4931638" y="8"/>
            <a:ext cx="4929377" cy="6858189"/>
            <a:chOff x="1926275" y="238125"/>
            <a:chExt cx="3765950" cy="5239525"/>
          </a:xfrm>
        </p:grpSpPr>
        <p:sp>
          <p:nvSpPr>
            <p:cNvPr id="5030" name="Google Shape;5030;p9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31" name="Google Shape;5031;p9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32" name="Google Shape;5032;p9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33" name="Google Shape;5033;p9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34" name="Google Shape;5034;p9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35" name="Google Shape;5035;p9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36" name="Google Shape;5036;p9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37" name="Google Shape;5037;p9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38" name="Google Shape;5038;p9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39" name="Google Shape;5039;p9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0" name="Google Shape;5040;p9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1" name="Google Shape;5041;p9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2" name="Google Shape;5042;p9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3" name="Google Shape;5043;p9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4" name="Google Shape;5044;p9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5" name="Google Shape;5045;p9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6" name="Google Shape;5046;p9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7" name="Google Shape;5047;p9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8" name="Google Shape;5048;p9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49" name="Google Shape;5049;p9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0" name="Google Shape;5050;p9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1" name="Google Shape;5051;p9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2" name="Google Shape;5052;p9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3" name="Google Shape;5053;p9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4" name="Google Shape;5054;p9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5" name="Google Shape;5055;p9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6" name="Google Shape;5056;p9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7" name="Google Shape;5057;p9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8" name="Google Shape;5058;p9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59" name="Google Shape;5059;p9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0" name="Google Shape;5060;p9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1" name="Google Shape;5061;p9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2" name="Google Shape;5062;p9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3" name="Google Shape;5063;p9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4" name="Google Shape;5064;p9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5" name="Google Shape;5065;p9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6" name="Google Shape;5066;p9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7" name="Google Shape;5067;p9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8" name="Google Shape;5068;p9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69" name="Google Shape;5069;p9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0" name="Google Shape;5070;p9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1" name="Google Shape;5071;p9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2" name="Google Shape;5072;p9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3" name="Google Shape;5073;p9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4" name="Google Shape;5074;p9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5" name="Google Shape;5075;p9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6" name="Google Shape;5076;p9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7" name="Google Shape;5077;p9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8" name="Google Shape;5078;p9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79" name="Google Shape;5079;p9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0" name="Google Shape;5080;p9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1" name="Google Shape;5081;p9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2" name="Google Shape;5082;p9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3" name="Google Shape;5083;p9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4" name="Google Shape;5084;p9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5" name="Google Shape;5085;p9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6" name="Google Shape;5086;p9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7" name="Google Shape;5087;p9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8" name="Google Shape;5088;p9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89" name="Google Shape;5089;p9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5090" name="Google Shape;5090;p92"/>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901"/>
              </a:srgbClr>
            </a:outerShdw>
          </a:effectLst>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91" name="Google Shape;5091;p9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092" name="Google Shape;5092;p92"/>
          <p:cNvGrpSpPr/>
          <p:nvPr/>
        </p:nvGrpSpPr>
        <p:grpSpPr>
          <a:xfrm>
            <a:off x="1714563" y="2858831"/>
            <a:ext cx="3825196" cy="1089543"/>
            <a:chOff x="238125" y="1822850"/>
            <a:chExt cx="7080200" cy="2016675"/>
          </a:xfrm>
        </p:grpSpPr>
        <p:sp>
          <p:nvSpPr>
            <p:cNvPr id="5093" name="Google Shape;5093;p9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94" name="Google Shape;5094;p9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95" name="Google Shape;5095;p9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96" name="Google Shape;5096;p9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97" name="Google Shape;5097;p9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98" name="Google Shape;5098;p9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099" name="Google Shape;5099;p9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5100" name="Google Shape;5100;p92"/>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901"/>
              </a:srgbClr>
            </a:outerShdw>
          </a:effectLst>
        </p:spPr>
      </p:sp>
      <p:sp>
        <p:nvSpPr>
          <p:cNvPr id="5101" name="Google Shape;5101;p9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5102" name="Shape 5102"/>
        <p:cNvGrpSpPr/>
        <p:nvPr/>
      </p:nvGrpSpPr>
      <p:grpSpPr>
        <a:xfrm>
          <a:off x="0" y="0"/>
          <a:ext cx="0" cy="0"/>
          <a:chOff x="0" y="0"/>
          <a:chExt cx="0" cy="0"/>
        </a:xfrm>
      </p:grpSpPr>
      <p:grpSp>
        <p:nvGrpSpPr>
          <p:cNvPr id="5103" name="Google Shape;5103;p93"/>
          <p:cNvGrpSpPr/>
          <p:nvPr/>
        </p:nvGrpSpPr>
        <p:grpSpPr>
          <a:xfrm>
            <a:off x="4931638" y="8"/>
            <a:ext cx="4929377" cy="6858189"/>
            <a:chOff x="1926275" y="238125"/>
            <a:chExt cx="3765950" cy="5239525"/>
          </a:xfrm>
        </p:grpSpPr>
        <p:sp>
          <p:nvSpPr>
            <p:cNvPr id="5104" name="Google Shape;5104;p9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05" name="Google Shape;5105;p9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06" name="Google Shape;5106;p9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07" name="Google Shape;5107;p9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08" name="Google Shape;5108;p9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09" name="Google Shape;5109;p9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0" name="Google Shape;5110;p9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1" name="Google Shape;5111;p9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2" name="Google Shape;5112;p9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3" name="Google Shape;5113;p9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4" name="Google Shape;5114;p9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5" name="Google Shape;5115;p9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6" name="Google Shape;5116;p9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7" name="Google Shape;5117;p9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8" name="Google Shape;5118;p9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19" name="Google Shape;5119;p9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0" name="Google Shape;5120;p9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1" name="Google Shape;5121;p9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2" name="Google Shape;5122;p9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3" name="Google Shape;5123;p9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4" name="Google Shape;5124;p9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5" name="Google Shape;5125;p9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6" name="Google Shape;5126;p9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7" name="Google Shape;5127;p9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8" name="Google Shape;5128;p9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29" name="Google Shape;5129;p9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0" name="Google Shape;5130;p9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1" name="Google Shape;5131;p9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2" name="Google Shape;5132;p9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3" name="Google Shape;5133;p9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4" name="Google Shape;5134;p9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5" name="Google Shape;5135;p9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6" name="Google Shape;5136;p9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7" name="Google Shape;5137;p9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8" name="Google Shape;5138;p9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39" name="Google Shape;5139;p9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0" name="Google Shape;5140;p9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1" name="Google Shape;5141;p9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2" name="Google Shape;5142;p9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3" name="Google Shape;5143;p9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4" name="Google Shape;5144;p9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5" name="Google Shape;5145;p9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6" name="Google Shape;5146;p9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7" name="Google Shape;5147;p9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8" name="Google Shape;5148;p9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49" name="Google Shape;5149;p9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0" name="Google Shape;5150;p9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1" name="Google Shape;5151;p9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2" name="Google Shape;5152;p9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3" name="Google Shape;5153;p9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4" name="Google Shape;5154;p9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5" name="Google Shape;5155;p9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6" name="Google Shape;5156;p9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7" name="Google Shape;5157;p9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8" name="Google Shape;5158;p9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59" name="Google Shape;5159;p9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60" name="Google Shape;5160;p9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61" name="Google Shape;5161;p9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62" name="Google Shape;5162;p9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63" name="Google Shape;5163;p9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5164" name="Google Shape;5164;p93"/>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901"/>
              </a:srgbClr>
            </a:outerShdw>
          </a:effectLst>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65" name="Google Shape;5165;p9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66" name="Google Shape;5166;p93"/>
          <p:cNvGrpSpPr/>
          <p:nvPr/>
        </p:nvGrpSpPr>
        <p:grpSpPr>
          <a:xfrm>
            <a:off x="1714563" y="2858831"/>
            <a:ext cx="3825196" cy="1089543"/>
            <a:chOff x="238125" y="1822850"/>
            <a:chExt cx="7080200" cy="2016675"/>
          </a:xfrm>
        </p:grpSpPr>
        <p:sp>
          <p:nvSpPr>
            <p:cNvPr id="5167" name="Google Shape;5167;p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68" name="Google Shape;5168;p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69" name="Google Shape;5169;p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70" name="Google Shape;5170;p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71" name="Google Shape;5171;p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72" name="Google Shape;5172;p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73" name="Google Shape;5173;p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5174" name="Google Shape;5174;p93"/>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901"/>
              </a:srgbClr>
            </a:outerShdw>
          </a:effectLst>
        </p:spPr>
      </p:sp>
      <p:sp>
        <p:nvSpPr>
          <p:cNvPr id="5175" name="Google Shape;5175;p9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5176" name="Shape 5176"/>
        <p:cNvGrpSpPr/>
        <p:nvPr/>
      </p:nvGrpSpPr>
      <p:grpSpPr>
        <a:xfrm>
          <a:off x="0" y="0"/>
          <a:ext cx="0" cy="0"/>
          <a:chOff x="0" y="0"/>
          <a:chExt cx="0" cy="0"/>
        </a:xfrm>
      </p:grpSpPr>
      <p:sp>
        <p:nvSpPr>
          <p:cNvPr id="5177" name="Google Shape;5177;p9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901"/>
              </a:srgbClr>
            </a:outerShdw>
          </a:effectLst>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78" name="Google Shape;5178;p9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79" name="Google Shape;5179;p94"/>
          <p:cNvGrpSpPr/>
          <p:nvPr/>
        </p:nvGrpSpPr>
        <p:grpSpPr>
          <a:xfrm>
            <a:off x="1714563" y="2858831"/>
            <a:ext cx="3825196" cy="1089543"/>
            <a:chOff x="238125" y="1822850"/>
            <a:chExt cx="7080200" cy="2016675"/>
          </a:xfrm>
        </p:grpSpPr>
        <p:sp>
          <p:nvSpPr>
            <p:cNvPr id="5180" name="Google Shape;5180;p9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81" name="Google Shape;5181;p9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82" name="Google Shape;5182;p9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83" name="Google Shape;5183;p9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84" name="Google Shape;5184;p9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85" name="Google Shape;5185;p9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186" name="Google Shape;5186;p9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5187" name="Google Shape;5187;p94"/>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901"/>
              </a:srgbClr>
            </a:outerShdw>
          </a:effectLst>
        </p:spPr>
      </p:sp>
      <p:sp>
        <p:nvSpPr>
          <p:cNvPr id="5188" name="Google Shape;5188;p9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627" name="Shape 627"/>
        <p:cNvGrpSpPr/>
        <p:nvPr/>
      </p:nvGrpSpPr>
      <p:grpSpPr>
        <a:xfrm>
          <a:off x="0" y="0"/>
          <a:ext cx="0" cy="0"/>
          <a:chOff x="0" y="0"/>
          <a:chExt cx="0" cy="0"/>
        </a:xfrm>
      </p:grpSpPr>
      <p:sp>
        <p:nvSpPr>
          <p:cNvPr id="628" name="Google Shape;628;p42"/>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29" name="Google Shape;629;p42"/>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30" name="Google Shape;630;p42"/>
          <p:cNvGrpSpPr/>
          <p:nvPr/>
        </p:nvGrpSpPr>
        <p:grpSpPr>
          <a:xfrm>
            <a:off x="606668" y="535880"/>
            <a:ext cx="1211187" cy="344985"/>
            <a:chOff x="238125" y="1822850"/>
            <a:chExt cx="7080200" cy="2016675"/>
          </a:xfrm>
        </p:grpSpPr>
        <p:sp>
          <p:nvSpPr>
            <p:cNvPr id="631" name="Google Shape;631;p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32" name="Google Shape;632;p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33" name="Google Shape;633;p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34" name="Google Shape;634;p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35" name="Google Shape;635;p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36" name="Google Shape;636;p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37" name="Google Shape;637;p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cxnSp>
        <p:nvCxnSpPr>
          <p:cNvPr id="638" name="Google Shape;638;p4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5193" name="Shape 5193"/>
        <p:cNvGrpSpPr/>
        <p:nvPr/>
      </p:nvGrpSpPr>
      <p:grpSpPr>
        <a:xfrm>
          <a:off x="0" y="0"/>
          <a:ext cx="0" cy="0"/>
          <a:chOff x="0" y="0"/>
          <a:chExt cx="0" cy="0"/>
        </a:xfrm>
      </p:grpSpPr>
      <p:sp>
        <p:nvSpPr>
          <p:cNvPr id="5194" name="Google Shape;5194;p21"/>
          <p:cNvSpPr/>
          <p:nvPr/>
        </p:nvSpPr>
        <p:spPr>
          <a:xfrm rot="-5400000">
            <a:off x="-3673033" y="3210443"/>
            <a:ext cx="7333200" cy="7333200"/>
          </a:xfrm>
          <a:prstGeom prst="pie">
            <a:avLst>
              <a:gd fmla="val 0" name="adj1"/>
              <a:gd fmla="val 5382146" name="adj2"/>
            </a:avLst>
          </a:prstGeom>
          <a:solidFill>
            <a:srgbClr val="E4F5FD"/>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195" name="Google Shape;5195;p21"/>
          <p:cNvGrpSpPr/>
          <p:nvPr/>
        </p:nvGrpSpPr>
        <p:grpSpPr>
          <a:xfrm>
            <a:off x="9077555" y="1043915"/>
            <a:ext cx="2460605" cy="2426753"/>
            <a:chOff x="5927502" y="551679"/>
            <a:chExt cx="2377550" cy="2344840"/>
          </a:xfrm>
        </p:grpSpPr>
        <p:grpSp>
          <p:nvGrpSpPr>
            <p:cNvPr id="5196" name="Google Shape;5196;p21"/>
            <p:cNvGrpSpPr/>
            <p:nvPr/>
          </p:nvGrpSpPr>
          <p:grpSpPr>
            <a:xfrm>
              <a:off x="5927502" y="551679"/>
              <a:ext cx="2377550" cy="653782"/>
              <a:chOff x="2159414" y="3486447"/>
              <a:chExt cx="2606105" cy="720500"/>
            </a:xfrm>
          </p:grpSpPr>
          <p:grpSp>
            <p:nvGrpSpPr>
              <p:cNvPr id="5197" name="Google Shape;5197;p21"/>
              <p:cNvGrpSpPr/>
              <p:nvPr/>
            </p:nvGrpSpPr>
            <p:grpSpPr>
              <a:xfrm>
                <a:off x="2159414" y="3486447"/>
                <a:ext cx="2606105" cy="49200"/>
                <a:chOff x="2159414" y="3486447"/>
                <a:chExt cx="2606105" cy="49200"/>
              </a:xfrm>
            </p:grpSpPr>
            <p:sp>
              <p:nvSpPr>
                <p:cNvPr id="5198" name="Google Shape;5198;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99" name="Google Shape;5199;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0" name="Google Shape;5200;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1" name="Google Shape;5201;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2" name="Google Shape;5202;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3" name="Google Shape;5203;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4" name="Google Shape;5204;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5" name="Google Shape;5205;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6" name="Google Shape;5206;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7" name="Google Shape;5207;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8" name="Google Shape;5208;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9" name="Google Shape;5209;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0" name="Google Shape;5210;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1" name="Google Shape;5211;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2" name="Google Shape;5212;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3" name="Google Shape;5213;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14" name="Google Shape;5214;p21"/>
              <p:cNvGrpSpPr/>
              <p:nvPr/>
            </p:nvGrpSpPr>
            <p:grpSpPr>
              <a:xfrm>
                <a:off x="2159414" y="3652838"/>
                <a:ext cx="2606105" cy="49200"/>
                <a:chOff x="2159414" y="3486447"/>
                <a:chExt cx="2606105" cy="49200"/>
              </a:xfrm>
            </p:grpSpPr>
            <p:sp>
              <p:nvSpPr>
                <p:cNvPr id="5215" name="Google Shape;5215;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6" name="Google Shape;5216;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7" name="Google Shape;5217;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8" name="Google Shape;5218;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9" name="Google Shape;5219;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0" name="Google Shape;5220;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1" name="Google Shape;5221;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2" name="Google Shape;5222;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3" name="Google Shape;5223;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4" name="Google Shape;5224;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5" name="Google Shape;5225;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6" name="Google Shape;5226;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7" name="Google Shape;5227;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8" name="Google Shape;5228;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9" name="Google Shape;5229;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0" name="Google Shape;5230;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31" name="Google Shape;5231;p21"/>
              <p:cNvGrpSpPr/>
              <p:nvPr/>
            </p:nvGrpSpPr>
            <p:grpSpPr>
              <a:xfrm>
                <a:off x="2159414" y="3819188"/>
                <a:ext cx="2606105" cy="49200"/>
                <a:chOff x="2159414" y="3486447"/>
                <a:chExt cx="2606105" cy="49200"/>
              </a:xfrm>
            </p:grpSpPr>
            <p:sp>
              <p:nvSpPr>
                <p:cNvPr id="5232" name="Google Shape;5232;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3" name="Google Shape;5233;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4" name="Google Shape;5234;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5" name="Google Shape;5235;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6" name="Google Shape;5236;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7" name="Google Shape;5237;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8" name="Google Shape;5238;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9" name="Google Shape;5239;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0" name="Google Shape;5240;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1" name="Google Shape;5241;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2" name="Google Shape;5242;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3" name="Google Shape;5243;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4" name="Google Shape;5244;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5" name="Google Shape;5245;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6" name="Google Shape;5246;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7" name="Google Shape;5247;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48" name="Google Shape;5248;p21"/>
              <p:cNvGrpSpPr/>
              <p:nvPr/>
            </p:nvGrpSpPr>
            <p:grpSpPr>
              <a:xfrm>
                <a:off x="2159414" y="3983540"/>
                <a:ext cx="2606105" cy="49200"/>
                <a:chOff x="2159414" y="3486447"/>
                <a:chExt cx="2606105" cy="49200"/>
              </a:xfrm>
            </p:grpSpPr>
            <p:sp>
              <p:nvSpPr>
                <p:cNvPr id="5249" name="Google Shape;5249;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0" name="Google Shape;5250;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1" name="Google Shape;5251;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2" name="Google Shape;5252;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3" name="Google Shape;5253;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4" name="Google Shape;5254;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5" name="Google Shape;5255;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6" name="Google Shape;5256;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7" name="Google Shape;5257;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8" name="Google Shape;5258;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9" name="Google Shape;5259;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0" name="Google Shape;5260;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1" name="Google Shape;5261;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2" name="Google Shape;5262;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3" name="Google Shape;5263;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4" name="Google Shape;5264;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65" name="Google Shape;5265;p21"/>
              <p:cNvGrpSpPr/>
              <p:nvPr/>
            </p:nvGrpSpPr>
            <p:grpSpPr>
              <a:xfrm>
                <a:off x="2159414" y="4157747"/>
                <a:ext cx="2606105" cy="49200"/>
                <a:chOff x="2159414" y="3486447"/>
                <a:chExt cx="2606105" cy="49200"/>
              </a:xfrm>
            </p:grpSpPr>
            <p:sp>
              <p:nvSpPr>
                <p:cNvPr id="5266" name="Google Shape;5266;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7" name="Google Shape;5267;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8" name="Google Shape;5268;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9" name="Google Shape;5269;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0" name="Google Shape;5270;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1" name="Google Shape;5271;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2" name="Google Shape;5272;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3" name="Google Shape;5273;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4" name="Google Shape;5274;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5" name="Google Shape;5275;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6" name="Google Shape;5276;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7" name="Google Shape;5277;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8" name="Google Shape;5278;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9" name="Google Shape;5279;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0" name="Google Shape;5280;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1" name="Google Shape;5281;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grpSp>
          <p:nvGrpSpPr>
            <p:cNvPr id="5282" name="Google Shape;5282;p21"/>
            <p:cNvGrpSpPr/>
            <p:nvPr/>
          </p:nvGrpSpPr>
          <p:grpSpPr>
            <a:xfrm>
              <a:off x="5927502" y="1318162"/>
              <a:ext cx="2377550" cy="653782"/>
              <a:chOff x="2159414" y="3486447"/>
              <a:chExt cx="2606105" cy="720500"/>
            </a:xfrm>
          </p:grpSpPr>
          <p:grpSp>
            <p:nvGrpSpPr>
              <p:cNvPr id="5283" name="Google Shape;5283;p21"/>
              <p:cNvGrpSpPr/>
              <p:nvPr/>
            </p:nvGrpSpPr>
            <p:grpSpPr>
              <a:xfrm>
                <a:off x="2159414" y="3486447"/>
                <a:ext cx="2606105" cy="49200"/>
                <a:chOff x="2159414" y="3486447"/>
                <a:chExt cx="2606105" cy="49200"/>
              </a:xfrm>
            </p:grpSpPr>
            <p:sp>
              <p:nvSpPr>
                <p:cNvPr id="5284" name="Google Shape;5284;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5" name="Google Shape;5285;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6" name="Google Shape;5286;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7" name="Google Shape;5287;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8" name="Google Shape;5288;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9" name="Google Shape;5289;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0" name="Google Shape;5290;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1" name="Google Shape;5291;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2" name="Google Shape;5292;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3" name="Google Shape;5293;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4" name="Google Shape;5294;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5" name="Google Shape;5295;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6" name="Google Shape;5296;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7" name="Google Shape;5297;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8" name="Google Shape;5298;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9" name="Google Shape;5299;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00" name="Google Shape;5300;p21"/>
              <p:cNvGrpSpPr/>
              <p:nvPr/>
            </p:nvGrpSpPr>
            <p:grpSpPr>
              <a:xfrm>
                <a:off x="2159414" y="3652838"/>
                <a:ext cx="2606105" cy="49200"/>
                <a:chOff x="2159414" y="3486447"/>
                <a:chExt cx="2606105" cy="49200"/>
              </a:xfrm>
            </p:grpSpPr>
            <p:sp>
              <p:nvSpPr>
                <p:cNvPr id="5301" name="Google Shape;5301;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2" name="Google Shape;5302;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3" name="Google Shape;5303;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4" name="Google Shape;5304;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5" name="Google Shape;5305;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6" name="Google Shape;5306;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7" name="Google Shape;5307;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8" name="Google Shape;5308;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9" name="Google Shape;5309;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0" name="Google Shape;5310;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1" name="Google Shape;5311;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2" name="Google Shape;5312;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3" name="Google Shape;5313;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4" name="Google Shape;5314;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5" name="Google Shape;5315;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6" name="Google Shape;5316;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17" name="Google Shape;5317;p21"/>
              <p:cNvGrpSpPr/>
              <p:nvPr/>
            </p:nvGrpSpPr>
            <p:grpSpPr>
              <a:xfrm>
                <a:off x="2159414" y="3819188"/>
                <a:ext cx="2606105" cy="49200"/>
                <a:chOff x="2159414" y="3486447"/>
                <a:chExt cx="2606105" cy="49200"/>
              </a:xfrm>
            </p:grpSpPr>
            <p:sp>
              <p:nvSpPr>
                <p:cNvPr id="5318" name="Google Shape;5318;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9" name="Google Shape;5319;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0" name="Google Shape;5320;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1" name="Google Shape;5321;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2" name="Google Shape;5322;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3" name="Google Shape;5323;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4" name="Google Shape;5324;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5" name="Google Shape;5325;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6" name="Google Shape;5326;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7" name="Google Shape;5327;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8" name="Google Shape;5328;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9" name="Google Shape;5329;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0" name="Google Shape;5330;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1" name="Google Shape;5331;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2" name="Google Shape;5332;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3" name="Google Shape;5333;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34" name="Google Shape;5334;p21"/>
              <p:cNvGrpSpPr/>
              <p:nvPr/>
            </p:nvGrpSpPr>
            <p:grpSpPr>
              <a:xfrm>
                <a:off x="2159414" y="3983540"/>
                <a:ext cx="2606105" cy="49200"/>
                <a:chOff x="2159414" y="3486447"/>
                <a:chExt cx="2606105" cy="49200"/>
              </a:xfrm>
            </p:grpSpPr>
            <p:sp>
              <p:nvSpPr>
                <p:cNvPr id="5335" name="Google Shape;5335;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6" name="Google Shape;5336;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7" name="Google Shape;5337;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8" name="Google Shape;5338;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9" name="Google Shape;5339;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0" name="Google Shape;5340;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1" name="Google Shape;5341;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2" name="Google Shape;5342;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3" name="Google Shape;5343;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4" name="Google Shape;5344;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5" name="Google Shape;5345;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6" name="Google Shape;5346;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7" name="Google Shape;5347;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8" name="Google Shape;5348;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9" name="Google Shape;5349;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0" name="Google Shape;5350;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51" name="Google Shape;5351;p21"/>
              <p:cNvGrpSpPr/>
              <p:nvPr/>
            </p:nvGrpSpPr>
            <p:grpSpPr>
              <a:xfrm>
                <a:off x="2159414" y="4157747"/>
                <a:ext cx="2606105" cy="49200"/>
                <a:chOff x="2159414" y="3486447"/>
                <a:chExt cx="2606105" cy="49200"/>
              </a:xfrm>
            </p:grpSpPr>
            <p:sp>
              <p:nvSpPr>
                <p:cNvPr id="5352" name="Google Shape;5352;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3" name="Google Shape;5353;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4" name="Google Shape;5354;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5" name="Google Shape;5355;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6" name="Google Shape;5356;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7" name="Google Shape;5357;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8" name="Google Shape;5358;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9" name="Google Shape;5359;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0" name="Google Shape;5360;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1" name="Google Shape;5361;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2" name="Google Shape;5362;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3" name="Google Shape;5363;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4" name="Google Shape;5364;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5" name="Google Shape;5365;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6" name="Google Shape;5366;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7" name="Google Shape;5367;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grpSp>
          <p:nvGrpSpPr>
            <p:cNvPr id="5368" name="Google Shape;5368;p21"/>
            <p:cNvGrpSpPr/>
            <p:nvPr/>
          </p:nvGrpSpPr>
          <p:grpSpPr>
            <a:xfrm>
              <a:off x="5927502" y="2084662"/>
              <a:ext cx="2377550" cy="44644"/>
              <a:chOff x="2159414" y="3486447"/>
              <a:chExt cx="2606105" cy="49200"/>
            </a:xfrm>
          </p:grpSpPr>
          <p:sp>
            <p:nvSpPr>
              <p:cNvPr id="5369" name="Google Shape;5369;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0" name="Google Shape;5370;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1" name="Google Shape;5371;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2" name="Google Shape;5372;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3" name="Google Shape;5373;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4" name="Google Shape;5374;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5" name="Google Shape;5375;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6" name="Google Shape;5376;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7" name="Google Shape;5377;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8" name="Google Shape;5378;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9" name="Google Shape;5379;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0" name="Google Shape;5380;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1" name="Google Shape;5381;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2" name="Google Shape;5382;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3" name="Google Shape;5383;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4" name="Google Shape;5384;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85" name="Google Shape;5385;p21"/>
            <p:cNvGrpSpPr/>
            <p:nvPr/>
          </p:nvGrpSpPr>
          <p:grpSpPr>
            <a:xfrm>
              <a:off x="5927502" y="2235645"/>
              <a:ext cx="2377550" cy="44644"/>
              <a:chOff x="2159414" y="3486447"/>
              <a:chExt cx="2606105" cy="49200"/>
            </a:xfrm>
          </p:grpSpPr>
          <p:sp>
            <p:nvSpPr>
              <p:cNvPr id="5386" name="Google Shape;5386;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7" name="Google Shape;5387;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8" name="Google Shape;5388;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9" name="Google Shape;5389;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0" name="Google Shape;5390;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1" name="Google Shape;5391;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2" name="Google Shape;5392;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3" name="Google Shape;5393;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4" name="Google Shape;5394;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5" name="Google Shape;5395;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6" name="Google Shape;5396;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7" name="Google Shape;5397;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8" name="Google Shape;5398;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9" name="Google Shape;5399;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0" name="Google Shape;5400;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1" name="Google Shape;5401;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02" name="Google Shape;5402;p21"/>
            <p:cNvGrpSpPr/>
            <p:nvPr/>
          </p:nvGrpSpPr>
          <p:grpSpPr>
            <a:xfrm>
              <a:off x="5927502" y="2386591"/>
              <a:ext cx="2377550" cy="44644"/>
              <a:chOff x="2159414" y="3486447"/>
              <a:chExt cx="2606105" cy="49200"/>
            </a:xfrm>
          </p:grpSpPr>
          <p:sp>
            <p:nvSpPr>
              <p:cNvPr id="5403" name="Google Shape;5403;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4" name="Google Shape;5404;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5" name="Google Shape;5405;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6" name="Google Shape;5406;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7" name="Google Shape;5407;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8" name="Google Shape;5408;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9" name="Google Shape;5409;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0" name="Google Shape;5410;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1" name="Google Shape;5411;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2" name="Google Shape;5412;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3" name="Google Shape;5413;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4" name="Google Shape;5414;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5" name="Google Shape;5415;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6" name="Google Shape;5416;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7" name="Google Shape;5417;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8" name="Google Shape;5418;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19" name="Google Shape;5419;p21"/>
            <p:cNvGrpSpPr/>
            <p:nvPr/>
          </p:nvGrpSpPr>
          <p:grpSpPr>
            <a:xfrm>
              <a:off x="5927502" y="2535724"/>
              <a:ext cx="2377550" cy="44644"/>
              <a:chOff x="2159414" y="3486447"/>
              <a:chExt cx="2606105" cy="49200"/>
            </a:xfrm>
          </p:grpSpPr>
          <p:sp>
            <p:nvSpPr>
              <p:cNvPr id="5420" name="Google Shape;5420;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1" name="Google Shape;5421;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2" name="Google Shape;5422;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3" name="Google Shape;5423;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4" name="Google Shape;5424;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5" name="Google Shape;5425;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6" name="Google Shape;5426;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7" name="Google Shape;5427;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8" name="Google Shape;5428;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9" name="Google Shape;5429;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0" name="Google Shape;5430;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1" name="Google Shape;5431;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2" name="Google Shape;5432;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3" name="Google Shape;5433;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4" name="Google Shape;5434;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5" name="Google Shape;5435;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36" name="Google Shape;5436;p21"/>
            <p:cNvGrpSpPr/>
            <p:nvPr/>
          </p:nvGrpSpPr>
          <p:grpSpPr>
            <a:xfrm>
              <a:off x="5927502" y="2693800"/>
              <a:ext cx="2377550" cy="44644"/>
              <a:chOff x="2159414" y="3486447"/>
              <a:chExt cx="2606105" cy="49200"/>
            </a:xfrm>
          </p:grpSpPr>
          <p:sp>
            <p:nvSpPr>
              <p:cNvPr id="5437" name="Google Shape;5437;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8" name="Google Shape;5438;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9" name="Google Shape;5439;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0" name="Google Shape;5440;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1" name="Google Shape;5441;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2" name="Google Shape;5442;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3" name="Google Shape;5443;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4" name="Google Shape;5444;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5" name="Google Shape;5445;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6" name="Google Shape;5446;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7" name="Google Shape;5447;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8" name="Google Shape;5448;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9" name="Google Shape;5449;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0" name="Google Shape;5450;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1" name="Google Shape;5451;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2" name="Google Shape;5452;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53" name="Google Shape;5453;p21"/>
            <p:cNvGrpSpPr/>
            <p:nvPr/>
          </p:nvGrpSpPr>
          <p:grpSpPr>
            <a:xfrm>
              <a:off x="5927502" y="2851875"/>
              <a:ext cx="2377550" cy="44644"/>
              <a:chOff x="2159414" y="3486447"/>
              <a:chExt cx="2606105" cy="49200"/>
            </a:xfrm>
          </p:grpSpPr>
          <p:sp>
            <p:nvSpPr>
              <p:cNvPr id="5454" name="Google Shape;5454;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5" name="Google Shape;5455;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6" name="Google Shape;5456;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7" name="Google Shape;5457;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8" name="Google Shape;5458;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9" name="Google Shape;5459;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0" name="Google Shape;5460;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1" name="Google Shape;5461;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2" name="Google Shape;5462;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3" name="Google Shape;5463;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4" name="Google Shape;5464;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5" name="Google Shape;5465;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6" name="Google Shape;5466;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7" name="Google Shape;5467;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8" name="Google Shape;5468;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9" name="Google Shape;5469;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470" name="Google Shape;5470;p21"/>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71" name="Google Shape;5471;p2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5472" name="Google Shape;5472;p2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5473" name="Google Shape;5473;p2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algn="r">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algn="r">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algn="r">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algn="r">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algn="r">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algn="r">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algn="r">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algn="r">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74" name="Google Shape;5474;p21"/>
          <p:cNvGrpSpPr/>
          <p:nvPr/>
        </p:nvGrpSpPr>
        <p:grpSpPr>
          <a:xfrm>
            <a:off x="10721566" y="6371463"/>
            <a:ext cx="797703" cy="227212"/>
            <a:chOff x="238125" y="1822850"/>
            <a:chExt cx="7080200" cy="2016675"/>
          </a:xfrm>
        </p:grpSpPr>
        <p:sp>
          <p:nvSpPr>
            <p:cNvPr id="5475" name="Google Shape;5475;p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6" name="Google Shape;5476;p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7" name="Google Shape;5477;p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8" name="Google Shape;5478;p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9" name="Google Shape;5479;p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0" name="Google Shape;5480;p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1" name="Google Shape;5481;p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482" name="Google Shape;5482;p2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483" name="Shape 5483"/>
        <p:cNvGrpSpPr/>
        <p:nvPr/>
      </p:nvGrpSpPr>
      <p:grpSpPr>
        <a:xfrm>
          <a:off x="0" y="0"/>
          <a:ext cx="0" cy="0"/>
          <a:chOff x="0" y="0"/>
          <a:chExt cx="0" cy="0"/>
        </a:xfrm>
      </p:grpSpPr>
      <p:sp>
        <p:nvSpPr>
          <p:cNvPr id="5484" name="Google Shape;5484;p95"/>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485" name="Google Shape;5485;p95"/>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486" name="Google Shape;5486;p95"/>
          <p:cNvGrpSpPr/>
          <p:nvPr/>
        </p:nvGrpSpPr>
        <p:grpSpPr>
          <a:xfrm>
            <a:off x="10444161" y="6086020"/>
            <a:ext cx="1368839" cy="389891"/>
            <a:chOff x="238125" y="1822850"/>
            <a:chExt cx="7080200" cy="2016675"/>
          </a:xfrm>
        </p:grpSpPr>
        <p:sp>
          <p:nvSpPr>
            <p:cNvPr id="5487" name="Google Shape;5487;p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488" name="Google Shape;5488;p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489" name="Google Shape;5489;p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490" name="Google Shape;5490;p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491" name="Google Shape;5491;p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492" name="Google Shape;5492;p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493" name="Google Shape;5493;p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494" name="Shape 5494"/>
        <p:cNvGrpSpPr/>
        <p:nvPr/>
      </p:nvGrpSpPr>
      <p:grpSpPr>
        <a:xfrm>
          <a:off x="0" y="0"/>
          <a:ext cx="0" cy="0"/>
          <a:chOff x="0" y="0"/>
          <a:chExt cx="0" cy="0"/>
        </a:xfrm>
      </p:grpSpPr>
      <p:sp>
        <p:nvSpPr>
          <p:cNvPr id="5495" name="Google Shape;5495;p96"/>
          <p:cNvSpPr/>
          <p:nvPr/>
        </p:nvSpPr>
        <p:spPr>
          <a:xfrm>
            <a:off x="0" y="0"/>
            <a:ext cx="8546800" cy="6858000"/>
          </a:xfrm>
          <a:prstGeom prst="homePlate">
            <a:avLst>
              <a:gd fmla="val 39813" name="adj"/>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496" name="Google Shape;5496;p96"/>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497" name="Google Shape;5497;p96"/>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498" name="Google Shape;5498;p96"/>
          <p:cNvGrpSpPr/>
          <p:nvPr/>
        </p:nvGrpSpPr>
        <p:grpSpPr>
          <a:xfrm>
            <a:off x="10444161" y="6086020"/>
            <a:ext cx="1368839" cy="389891"/>
            <a:chOff x="238125" y="1822850"/>
            <a:chExt cx="7080200" cy="2016675"/>
          </a:xfrm>
        </p:grpSpPr>
        <p:sp>
          <p:nvSpPr>
            <p:cNvPr id="5499" name="Google Shape;5499;p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00" name="Google Shape;5500;p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01" name="Google Shape;5501;p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02" name="Google Shape;5502;p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03" name="Google Shape;5503;p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04" name="Google Shape;5504;p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05" name="Google Shape;5505;p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506" name="Shape 5506"/>
        <p:cNvGrpSpPr/>
        <p:nvPr/>
      </p:nvGrpSpPr>
      <p:grpSpPr>
        <a:xfrm>
          <a:off x="0" y="0"/>
          <a:ext cx="0" cy="0"/>
          <a:chOff x="0" y="0"/>
          <a:chExt cx="0" cy="0"/>
        </a:xfrm>
      </p:grpSpPr>
      <p:sp>
        <p:nvSpPr>
          <p:cNvPr id="5507" name="Google Shape;5507;p97"/>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508" name="Google Shape;5508;p97"/>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509" name="Google Shape;5509;p97"/>
          <p:cNvGrpSpPr/>
          <p:nvPr/>
        </p:nvGrpSpPr>
        <p:grpSpPr>
          <a:xfrm>
            <a:off x="606669" y="535881"/>
            <a:ext cx="1211187" cy="344985"/>
            <a:chOff x="238125" y="1822850"/>
            <a:chExt cx="7080200" cy="2016675"/>
          </a:xfrm>
        </p:grpSpPr>
        <p:sp>
          <p:nvSpPr>
            <p:cNvPr id="5510" name="Google Shape;5510;p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11" name="Google Shape;5511;p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12" name="Google Shape;5512;p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13" name="Google Shape;5513;p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14" name="Google Shape;5514;p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15" name="Google Shape;5515;p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16" name="Google Shape;5516;p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cxnSp>
        <p:nvCxnSpPr>
          <p:cNvPr id="5517" name="Google Shape;5517;p97"/>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518" name="Shape 5518"/>
        <p:cNvGrpSpPr/>
        <p:nvPr/>
      </p:nvGrpSpPr>
      <p:grpSpPr>
        <a:xfrm>
          <a:off x="0" y="0"/>
          <a:ext cx="0" cy="0"/>
          <a:chOff x="0" y="0"/>
          <a:chExt cx="0" cy="0"/>
        </a:xfrm>
      </p:grpSpPr>
      <p:sp>
        <p:nvSpPr>
          <p:cNvPr id="5519" name="Google Shape;5519;p98"/>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520" name="Google Shape;5520;p9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521" name="Google Shape;5521;p98"/>
          <p:cNvGrpSpPr/>
          <p:nvPr/>
        </p:nvGrpSpPr>
        <p:grpSpPr>
          <a:xfrm>
            <a:off x="606669" y="535881"/>
            <a:ext cx="1211187" cy="344985"/>
            <a:chOff x="238125" y="1822850"/>
            <a:chExt cx="7080200" cy="2016675"/>
          </a:xfrm>
        </p:grpSpPr>
        <p:sp>
          <p:nvSpPr>
            <p:cNvPr id="5522" name="Google Shape;5522;p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23" name="Google Shape;5523;p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24" name="Google Shape;5524;p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25" name="Google Shape;5525;p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26" name="Google Shape;5526;p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27" name="Google Shape;5527;p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28" name="Google Shape;5528;p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cxnSp>
        <p:nvCxnSpPr>
          <p:cNvPr id="5529" name="Google Shape;5529;p9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5530" name="Shape 5530"/>
        <p:cNvGrpSpPr/>
        <p:nvPr/>
      </p:nvGrpSpPr>
      <p:grpSpPr>
        <a:xfrm>
          <a:off x="0" y="0"/>
          <a:ext cx="0" cy="0"/>
          <a:chOff x="0" y="0"/>
          <a:chExt cx="0" cy="0"/>
        </a:xfrm>
      </p:grpSpPr>
      <p:sp>
        <p:nvSpPr>
          <p:cNvPr id="5531" name="Google Shape;5531;p99"/>
          <p:cNvSpPr/>
          <p:nvPr/>
        </p:nvSpPr>
        <p:spPr>
          <a:xfrm>
            <a:off x="0" y="0"/>
            <a:ext cx="12192000" cy="1439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5532" name="Google Shape;5532;p99"/>
          <p:cNvGrpSpPr/>
          <p:nvPr/>
        </p:nvGrpSpPr>
        <p:grpSpPr>
          <a:xfrm>
            <a:off x="3496869" y="4783272"/>
            <a:ext cx="3170067" cy="871709"/>
            <a:chOff x="2159414" y="3486447"/>
            <a:chExt cx="2606105" cy="720500"/>
          </a:xfrm>
        </p:grpSpPr>
        <p:grpSp>
          <p:nvGrpSpPr>
            <p:cNvPr id="5533" name="Google Shape;5533;p99"/>
            <p:cNvGrpSpPr/>
            <p:nvPr/>
          </p:nvGrpSpPr>
          <p:grpSpPr>
            <a:xfrm>
              <a:off x="2159414" y="3486447"/>
              <a:ext cx="2606105" cy="49200"/>
              <a:chOff x="2159414" y="3486447"/>
              <a:chExt cx="2606105" cy="49200"/>
            </a:xfrm>
          </p:grpSpPr>
          <p:sp>
            <p:nvSpPr>
              <p:cNvPr id="5534" name="Google Shape;5534;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35" name="Google Shape;5535;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36" name="Google Shape;5536;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37" name="Google Shape;5537;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38" name="Google Shape;5538;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39" name="Google Shape;5539;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0" name="Google Shape;5540;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1" name="Google Shape;5541;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2" name="Google Shape;5542;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3" name="Google Shape;5543;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4" name="Google Shape;5544;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5" name="Google Shape;5545;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6" name="Google Shape;5546;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7" name="Google Shape;5547;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8" name="Google Shape;5548;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49" name="Google Shape;5549;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5550" name="Google Shape;5550;p99"/>
            <p:cNvGrpSpPr/>
            <p:nvPr/>
          </p:nvGrpSpPr>
          <p:grpSpPr>
            <a:xfrm>
              <a:off x="2159414" y="3652838"/>
              <a:ext cx="2606105" cy="49200"/>
              <a:chOff x="2159414" y="3486447"/>
              <a:chExt cx="2606105" cy="49200"/>
            </a:xfrm>
          </p:grpSpPr>
          <p:sp>
            <p:nvSpPr>
              <p:cNvPr id="5551" name="Google Shape;5551;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52" name="Google Shape;5552;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53" name="Google Shape;5553;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54" name="Google Shape;5554;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55" name="Google Shape;5555;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56" name="Google Shape;5556;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57" name="Google Shape;5557;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58" name="Google Shape;5558;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59" name="Google Shape;5559;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60" name="Google Shape;5560;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61" name="Google Shape;5561;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62" name="Google Shape;5562;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63" name="Google Shape;5563;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64" name="Google Shape;5564;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65" name="Google Shape;5565;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66" name="Google Shape;5566;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5567" name="Google Shape;5567;p99"/>
            <p:cNvGrpSpPr/>
            <p:nvPr/>
          </p:nvGrpSpPr>
          <p:grpSpPr>
            <a:xfrm>
              <a:off x="2159414" y="3819188"/>
              <a:ext cx="2606105" cy="49200"/>
              <a:chOff x="2159414" y="3486447"/>
              <a:chExt cx="2606105" cy="49200"/>
            </a:xfrm>
          </p:grpSpPr>
          <p:sp>
            <p:nvSpPr>
              <p:cNvPr id="5568" name="Google Shape;5568;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69" name="Google Shape;5569;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0" name="Google Shape;5570;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1" name="Google Shape;5571;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2" name="Google Shape;5572;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3" name="Google Shape;5573;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4" name="Google Shape;5574;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5" name="Google Shape;5575;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6" name="Google Shape;5576;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7" name="Google Shape;5577;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8" name="Google Shape;5578;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79" name="Google Shape;5579;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80" name="Google Shape;5580;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81" name="Google Shape;5581;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82" name="Google Shape;5582;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83" name="Google Shape;5583;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5584" name="Google Shape;5584;p99"/>
            <p:cNvGrpSpPr/>
            <p:nvPr/>
          </p:nvGrpSpPr>
          <p:grpSpPr>
            <a:xfrm>
              <a:off x="2159414" y="3983540"/>
              <a:ext cx="2606105" cy="49200"/>
              <a:chOff x="2159414" y="3486447"/>
              <a:chExt cx="2606105" cy="49200"/>
            </a:xfrm>
          </p:grpSpPr>
          <p:sp>
            <p:nvSpPr>
              <p:cNvPr id="5585" name="Google Shape;5585;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86" name="Google Shape;5586;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87" name="Google Shape;5587;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88" name="Google Shape;5588;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89" name="Google Shape;5589;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0" name="Google Shape;5590;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1" name="Google Shape;5591;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2" name="Google Shape;5592;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3" name="Google Shape;5593;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4" name="Google Shape;5594;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5" name="Google Shape;5595;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6" name="Google Shape;5596;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7" name="Google Shape;5597;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8" name="Google Shape;5598;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599" name="Google Shape;5599;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00" name="Google Shape;5600;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5601" name="Google Shape;5601;p99"/>
            <p:cNvGrpSpPr/>
            <p:nvPr/>
          </p:nvGrpSpPr>
          <p:grpSpPr>
            <a:xfrm>
              <a:off x="2159414" y="4157747"/>
              <a:ext cx="2606105" cy="49200"/>
              <a:chOff x="2159414" y="3486447"/>
              <a:chExt cx="2606105" cy="49200"/>
            </a:xfrm>
          </p:grpSpPr>
          <p:sp>
            <p:nvSpPr>
              <p:cNvPr id="5602" name="Google Shape;5602;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03" name="Google Shape;5603;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04" name="Google Shape;5604;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05" name="Google Shape;5605;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06" name="Google Shape;5606;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07" name="Google Shape;5607;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08" name="Google Shape;5608;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09" name="Google Shape;5609;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10" name="Google Shape;5610;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11" name="Google Shape;5611;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12" name="Google Shape;5612;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13" name="Google Shape;5613;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14" name="Google Shape;5614;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15" name="Google Shape;5615;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16" name="Google Shape;5616;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17" name="Google Shape;5617;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sp>
        <p:nvSpPr>
          <p:cNvPr id="5618" name="Google Shape;5618;p99"/>
          <p:cNvSpPr txBox="1"/>
          <p:nvPr>
            <p:ph type="ctrTitle"/>
          </p:nvPr>
        </p:nvSpPr>
        <p:spPr>
          <a:xfrm>
            <a:off x="415600" y="26390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619" name="Google Shape;5619;p99"/>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620" name="Google Shape;5620;p99"/>
          <p:cNvGrpSpPr/>
          <p:nvPr/>
        </p:nvGrpSpPr>
        <p:grpSpPr>
          <a:xfrm>
            <a:off x="606669" y="535881"/>
            <a:ext cx="1211187" cy="344985"/>
            <a:chOff x="238125" y="1822850"/>
            <a:chExt cx="7080200" cy="2016675"/>
          </a:xfrm>
        </p:grpSpPr>
        <p:sp>
          <p:nvSpPr>
            <p:cNvPr id="5621" name="Google Shape;5621;p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22" name="Google Shape;5622;p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23" name="Google Shape;5623;p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24" name="Google Shape;5624;p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25" name="Google Shape;5625;p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26" name="Google Shape;5626;p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27" name="Google Shape;5627;p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cxnSp>
        <p:nvCxnSpPr>
          <p:cNvPr id="5628" name="Google Shape;5628;p99"/>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5629" name="Google Shape;5629;p99"/>
          <p:cNvSpPr/>
          <p:nvPr/>
        </p:nvSpPr>
        <p:spPr>
          <a:xfrm>
            <a:off x="9178735" y="2003002"/>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5630" name="Shape 5630"/>
        <p:cNvGrpSpPr/>
        <p:nvPr/>
      </p:nvGrpSpPr>
      <p:grpSpPr>
        <a:xfrm>
          <a:off x="0" y="0"/>
          <a:ext cx="0" cy="0"/>
          <a:chOff x="0" y="0"/>
          <a:chExt cx="0" cy="0"/>
        </a:xfrm>
      </p:grpSpPr>
      <p:sp>
        <p:nvSpPr>
          <p:cNvPr id="5631" name="Google Shape;5631;p100"/>
          <p:cNvSpPr/>
          <p:nvPr/>
        </p:nvSpPr>
        <p:spPr>
          <a:xfrm>
            <a:off x="8390241" y="-36"/>
            <a:ext cx="1901200" cy="19012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pic>
        <p:nvPicPr>
          <p:cNvPr id="5632" name="Google Shape;5632;p100"/>
          <p:cNvPicPr preferRelativeResize="0"/>
          <p:nvPr/>
        </p:nvPicPr>
        <p:blipFill rotWithShape="1">
          <a:blip r:embed="rId2">
            <a:alphaModFix/>
          </a:blip>
          <a:srcRect b="18091" l="0" r="4251" t="18090"/>
          <a:stretch/>
        </p:blipFill>
        <p:spPr>
          <a:xfrm>
            <a:off x="8390217" y="0"/>
            <a:ext cx="1901200" cy="1901200"/>
          </a:xfrm>
          <a:prstGeom prst="ellipse">
            <a:avLst/>
          </a:prstGeom>
          <a:noFill/>
          <a:ln>
            <a:noFill/>
          </a:ln>
        </p:spPr>
      </p:pic>
      <p:sp>
        <p:nvSpPr>
          <p:cNvPr id="5633" name="Google Shape;5633;p100"/>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599">
                <a:solidFill>
                  <a:schemeClr val="lt1"/>
                </a:solidFill>
              </a:defRPr>
            </a:lvl1pPr>
            <a:lvl2pPr lvl="1" algn="ctr">
              <a:lnSpc>
                <a:spcPct val="95000"/>
              </a:lnSpc>
              <a:spcBef>
                <a:spcPts val="0"/>
              </a:spcBef>
              <a:spcAft>
                <a:spcPts val="0"/>
              </a:spcAft>
              <a:buClr>
                <a:schemeClr val="lt1"/>
              </a:buClr>
              <a:buSzPts val="5200"/>
              <a:buNone/>
              <a:defRPr sz="6932">
                <a:solidFill>
                  <a:schemeClr val="lt1"/>
                </a:solidFill>
              </a:defRPr>
            </a:lvl2pPr>
            <a:lvl3pPr lvl="2" algn="ctr">
              <a:lnSpc>
                <a:spcPct val="95000"/>
              </a:lnSpc>
              <a:spcBef>
                <a:spcPts val="0"/>
              </a:spcBef>
              <a:spcAft>
                <a:spcPts val="0"/>
              </a:spcAft>
              <a:buClr>
                <a:schemeClr val="lt1"/>
              </a:buClr>
              <a:buSzPts val="5200"/>
              <a:buNone/>
              <a:defRPr sz="6932">
                <a:solidFill>
                  <a:schemeClr val="lt1"/>
                </a:solidFill>
              </a:defRPr>
            </a:lvl3pPr>
            <a:lvl4pPr lvl="3" algn="ctr">
              <a:lnSpc>
                <a:spcPct val="95000"/>
              </a:lnSpc>
              <a:spcBef>
                <a:spcPts val="0"/>
              </a:spcBef>
              <a:spcAft>
                <a:spcPts val="0"/>
              </a:spcAft>
              <a:buClr>
                <a:schemeClr val="lt1"/>
              </a:buClr>
              <a:buSzPts val="5200"/>
              <a:buNone/>
              <a:defRPr sz="6932">
                <a:solidFill>
                  <a:schemeClr val="lt1"/>
                </a:solidFill>
              </a:defRPr>
            </a:lvl4pPr>
            <a:lvl5pPr lvl="4" algn="ctr">
              <a:lnSpc>
                <a:spcPct val="95000"/>
              </a:lnSpc>
              <a:spcBef>
                <a:spcPts val="0"/>
              </a:spcBef>
              <a:spcAft>
                <a:spcPts val="0"/>
              </a:spcAft>
              <a:buClr>
                <a:schemeClr val="lt1"/>
              </a:buClr>
              <a:buSzPts val="5200"/>
              <a:buNone/>
              <a:defRPr sz="6932">
                <a:solidFill>
                  <a:schemeClr val="lt1"/>
                </a:solidFill>
              </a:defRPr>
            </a:lvl5pPr>
            <a:lvl6pPr lvl="5" algn="ctr">
              <a:lnSpc>
                <a:spcPct val="95000"/>
              </a:lnSpc>
              <a:spcBef>
                <a:spcPts val="0"/>
              </a:spcBef>
              <a:spcAft>
                <a:spcPts val="0"/>
              </a:spcAft>
              <a:buClr>
                <a:schemeClr val="lt1"/>
              </a:buClr>
              <a:buSzPts val="5200"/>
              <a:buNone/>
              <a:defRPr sz="6932">
                <a:solidFill>
                  <a:schemeClr val="lt1"/>
                </a:solidFill>
              </a:defRPr>
            </a:lvl6pPr>
            <a:lvl7pPr lvl="6" algn="ctr">
              <a:lnSpc>
                <a:spcPct val="95000"/>
              </a:lnSpc>
              <a:spcBef>
                <a:spcPts val="0"/>
              </a:spcBef>
              <a:spcAft>
                <a:spcPts val="0"/>
              </a:spcAft>
              <a:buClr>
                <a:schemeClr val="lt1"/>
              </a:buClr>
              <a:buSzPts val="5200"/>
              <a:buNone/>
              <a:defRPr sz="6932">
                <a:solidFill>
                  <a:schemeClr val="lt1"/>
                </a:solidFill>
              </a:defRPr>
            </a:lvl7pPr>
            <a:lvl8pPr lvl="7" algn="ctr">
              <a:lnSpc>
                <a:spcPct val="95000"/>
              </a:lnSpc>
              <a:spcBef>
                <a:spcPts val="0"/>
              </a:spcBef>
              <a:spcAft>
                <a:spcPts val="0"/>
              </a:spcAft>
              <a:buClr>
                <a:schemeClr val="lt1"/>
              </a:buClr>
              <a:buSzPts val="5200"/>
              <a:buNone/>
              <a:defRPr sz="6932">
                <a:solidFill>
                  <a:schemeClr val="lt1"/>
                </a:solidFill>
              </a:defRPr>
            </a:lvl8pPr>
            <a:lvl9pPr lvl="8" algn="ctr">
              <a:lnSpc>
                <a:spcPct val="95000"/>
              </a:lnSpc>
              <a:spcBef>
                <a:spcPts val="0"/>
              </a:spcBef>
              <a:spcAft>
                <a:spcPts val="0"/>
              </a:spcAft>
              <a:buClr>
                <a:schemeClr val="lt1"/>
              </a:buClr>
              <a:buSzPts val="5200"/>
              <a:buNone/>
              <a:defRPr sz="6932">
                <a:solidFill>
                  <a:schemeClr val="lt1"/>
                </a:solidFill>
              </a:defRPr>
            </a:lvl9pPr>
          </a:lstStyle>
          <a:p/>
        </p:txBody>
      </p:sp>
      <p:sp>
        <p:nvSpPr>
          <p:cNvPr id="5634" name="Google Shape;5634;p100"/>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grpSp>
        <p:nvGrpSpPr>
          <p:cNvPr id="5635" name="Google Shape;5635;p100"/>
          <p:cNvGrpSpPr/>
          <p:nvPr/>
        </p:nvGrpSpPr>
        <p:grpSpPr>
          <a:xfrm>
            <a:off x="606669" y="535881"/>
            <a:ext cx="1211187" cy="344985"/>
            <a:chOff x="238125" y="1822850"/>
            <a:chExt cx="7080200" cy="2016675"/>
          </a:xfrm>
        </p:grpSpPr>
        <p:sp>
          <p:nvSpPr>
            <p:cNvPr id="5636" name="Google Shape;5636;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37" name="Google Shape;5637;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38" name="Google Shape;5638;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39" name="Google Shape;5639;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40" name="Google Shape;5640;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41" name="Google Shape;5641;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42" name="Google Shape;5642;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5643" name="Google Shape;5643;p100"/>
          <p:cNvSpPr/>
          <p:nvPr/>
        </p:nvSpPr>
        <p:spPr>
          <a:xfrm>
            <a:off x="8390300" y="3801800"/>
            <a:ext cx="3802400" cy="1901200"/>
          </a:xfrm>
          <a:prstGeom prst="rect">
            <a:avLst/>
          </a:prstGeom>
          <a:solidFill>
            <a:schemeClr val="accent4"/>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44" name="Google Shape;5644;p100"/>
          <p:cNvSpPr/>
          <p:nvPr/>
        </p:nvSpPr>
        <p:spPr>
          <a:xfrm>
            <a:off x="10291341" y="-36"/>
            <a:ext cx="1901200" cy="19012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45" name="Google Shape;5645;p100"/>
          <p:cNvSpPr/>
          <p:nvPr/>
        </p:nvSpPr>
        <p:spPr>
          <a:xfrm>
            <a:off x="0" y="5696067"/>
            <a:ext cx="12192000" cy="11616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pic>
        <p:nvPicPr>
          <p:cNvPr id="5646" name="Google Shape;5646;p100"/>
          <p:cNvPicPr preferRelativeResize="0"/>
          <p:nvPr/>
        </p:nvPicPr>
        <p:blipFill rotWithShape="1">
          <a:blip r:embed="rId3">
            <a:alphaModFix/>
          </a:blip>
          <a:srcRect b="24544" l="33473" r="24194" t="11983"/>
          <a:stretch/>
        </p:blipFill>
        <p:spPr>
          <a:xfrm>
            <a:off x="10291335" y="1900669"/>
            <a:ext cx="1901036" cy="1901199"/>
          </a:xfrm>
          <a:prstGeom prst="rect">
            <a:avLst/>
          </a:prstGeom>
          <a:noFill/>
          <a:ln>
            <a:noFill/>
          </a:ln>
        </p:spPr>
      </p:pic>
      <p:pic>
        <p:nvPicPr>
          <p:cNvPr id="5647" name="Google Shape;5647;p100"/>
          <p:cNvPicPr preferRelativeResize="0"/>
          <p:nvPr/>
        </p:nvPicPr>
        <p:blipFill rotWithShape="1">
          <a:blip r:embed="rId4">
            <a:alphaModFix/>
          </a:blip>
          <a:srcRect b="0" l="0" r="0" t="0"/>
          <a:stretch/>
        </p:blipFill>
        <p:spPr>
          <a:xfrm>
            <a:off x="8389601" y="3636569"/>
            <a:ext cx="3802399" cy="2066433"/>
          </a:xfrm>
          <a:prstGeom prst="rect">
            <a:avLst/>
          </a:prstGeom>
          <a:noFill/>
          <a:ln>
            <a:noFill/>
          </a:ln>
        </p:spPr>
      </p:pic>
      <p:grpSp>
        <p:nvGrpSpPr>
          <p:cNvPr id="5648" name="Google Shape;5648;p100"/>
          <p:cNvGrpSpPr/>
          <p:nvPr/>
        </p:nvGrpSpPr>
        <p:grpSpPr>
          <a:xfrm>
            <a:off x="7767928" y="4114559"/>
            <a:ext cx="1835600" cy="440800"/>
            <a:chOff x="5457350" y="2701375"/>
            <a:chExt cx="1376700" cy="330600"/>
          </a:xfrm>
        </p:grpSpPr>
        <p:sp>
          <p:nvSpPr>
            <p:cNvPr id="5649" name="Google Shape;5649;p1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HSA Setup Complete</a:t>
              </a:r>
              <a:endParaRPr sz="933">
                <a:solidFill>
                  <a:schemeClr val="dk2"/>
                </a:solidFill>
                <a:latin typeface="Inter Medium"/>
                <a:ea typeface="Inter Medium"/>
                <a:cs typeface="Inter Medium"/>
                <a:sym typeface="Inter Medium"/>
              </a:endParaRPr>
            </a:p>
          </p:txBody>
        </p:sp>
        <p:grpSp>
          <p:nvGrpSpPr>
            <p:cNvPr id="5650" name="Google Shape;5650;p100"/>
            <p:cNvGrpSpPr/>
            <p:nvPr/>
          </p:nvGrpSpPr>
          <p:grpSpPr>
            <a:xfrm>
              <a:off x="5541202" y="2774463"/>
              <a:ext cx="183000" cy="183000"/>
              <a:chOff x="5541202" y="2774463"/>
              <a:chExt cx="183000" cy="183000"/>
            </a:xfrm>
          </p:grpSpPr>
          <p:sp>
            <p:nvSpPr>
              <p:cNvPr id="5651" name="Google Shape;5651;p1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52" name="Google Shape;5652;p1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sp>
        <p:nvSpPr>
          <p:cNvPr id="5653" name="Google Shape;5653;p100"/>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5654" name="Google Shape;5654;p100"/>
          <p:cNvGrpSpPr/>
          <p:nvPr/>
        </p:nvGrpSpPr>
        <p:grpSpPr>
          <a:xfrm>
            <a:off x="3261668" y="6168246"/>
            <a:ext cx="1126917" cy="217271"/>
            <a:chOff x="3701600" y="2570125"/>
            <a:chExt cx="1503625" cy="289900"/>
          </a:xfrm>
        </p:grpSpPr>
        <p:sp>
          <p:nvSpPr>
            <p:cNvPr id="5655" name="Google Shape;5655;p1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56" name="Google Shape;5656;p1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57" name="Google Shape;5657;p1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58" name="Google Shape;5658;p1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59" name="Google Shape;5659;p1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60" name="Google Shape;5660;p1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61" name="Google Shape;5661;p1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62" name="Google Shape;5662;p1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63" name="Google Shape;5663;p1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64" name="Google Shape;5664;p1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65" name="Google Shape;5665;p1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66" name="Google Shape;5666;p1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5667" name="Google Shape;5667;p100"/>
          <p:cNvGrpSpPr/>
          <p:nvPr/>
        </p:nvGrpSpPr>
        <p:grpSpPr>
          <a:xfrm>
            <a:off x="7022978" y="6127080"/>
            <a:ext cx="1211169" cy="268400"/>
            <a:chOff x="5577025" y="2564875"/>
            <a:chExt cx="1764525" cy="390950"/>
          </a:xfrm>
        </p:grpSpPr>
        <p:sp>
          <p:nvSpPr>
            <p:cNvPr id="5668" name="Google Shape;5668;p1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69" name="Google Shape;5669;p1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0" name="Google Shape;5670;p1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1" name="Google Shape;5671;p1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2" name="Google Shape;5672;p1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3" name="Google Shape;5673;p1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4" name="Google Shape;5674;p1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5" name="Google Shape;5675;p1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6" name="Google Shape;5676;p1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7" name="Google Shape;5677;p1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8" name="Google Shape;5678;p1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79" name="Google Shape;5679;p1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80" name="Google Shape;5680;p1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81" name="Google Shape;5681;p1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82" name="Google Shape;5682;p1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83" name="Google Shape;5683;p1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5684" name="Google Shape;5684;p100"/>
          <p:cNvGrpSpPr/>
          <p:nvPr/>
        </p:nvGrpSpPr>
        <p:grpSpPr>
          <a:xfrm>
            <a:off x="5176614" y="6120229"/>
            <a:ext cx="909476" cy="355817"/>
            <a:chOff x="238125" y="2500825"/>
            <a:chExt cx="1678825" cy="656650"/>
          </a:xfrm>
        </p:grpSpPr>
        <p:sp>
          <p:nvSpPr>
            <p:cNvPr id="5685" name="Google Shape;5685;p1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86" name="Google Shape;5686;p1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87" name="Google Shape;5687;p1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88" name="Google Shape;5688;p1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89" name="Google Shape;5689;p1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0" name="Google Shape;5690;p1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1" name="Google Shape;5691;p1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2" name="Google Shape;5692;p1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3" name="Google Shape;5693;p1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4" name="Google Shape;5694;p1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5" name="Google Shape;5695;p1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6" name="Google Shape;5696;p1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7" name="Google Shape;5697;p1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8" name="Google Shape;5698;p1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699" name="Google Shape;5699;p1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00" name="Google Shape;5700;p1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01" name="Google Shape;5701;p1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02" name="Google Shape;5702;p1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03" name="Google Shape;5703;p1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5704" name="Google Shape;5704;p100"/>
          <p:cNvGrpSpPr/>
          <p:nvPr/>
        </p:nvGrpSpPr>
        <p:grpSpPr>
          <a:xfrm>
            <a:off x="9039439" y="6168246"/>
            <a:ext cx="1126917" cy="217271"/>
            <a:chOff x="3701600" y="2570125"/>
            <a:chExt cx="1503625" cy="289900"/>
          </a:xfrm>
        </p:grpSpPr>
        <p:sp>
          <p:nvSpPr>
            <p:cNvPr id="5705" name="Google Shape;5705;p1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06" name="Google Shape;5706;p1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07" name="Google Shape;5707;p1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08" name="Google Shape;5708;p1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09" name="Google Shape;5709;p1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10" name="Google Shape;5710;p1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11" name="Google Shape;5711;p1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12" name="Google Shape;5712;p1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13" name="Google Shape;5713;p1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14" name="Google Shape;5714;p1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15" name="Google Shape;5715;p1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16" name="Google Shape;5716;p1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5717" name="Google Shape;5717;p100"/>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18" name="Google Shape;5718;p100"/>
          <p:cNvSpPr txBox="1"/>
          <p:nvPr/>
        </p:nvSpPr>
        <p:spPr>
          <a:xfrm>
            <a:off x="436865" y="6061035"/>
            <a:ext cx="1350400" cy="410334"/>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1067"/>
              <a:buFont typeface="Inter Medium"/>
              <a:buNone/>
            </a:pPr>
            <a:r>
              <a:rPr lang="en" sz="1067">
                <a:solidFill>
                  <a:schemeClr val="dk2"/>
                </a:solidFill>
                <a:latin typeface="Inter Medium"/>
                <a:ea typeface="Inter Medium"/>
                <a:cs typeface="Inter Medium"/>
                <a:sym typeface="Inter Medium"/>
              </a:rPr>
              <a:t>Trusted by:</a:t>
            </a:r>
            <a:endParaRPr sz="1067">
              <a:solidFill>
                <a:schemeClr val="dk2"/>
              </a:solidFill>
              <a:latin typeface="Inter Medium"/>
              <a:ea typeface="Inter Medium"/>
              <a:cs typeface="Inter Medium"/>
              <a:sym typeface="Inter Medium"/>
            </a:endParaRPr>
          </a:p>
        </p:txBody>
      </p:sp>
      <p:grpSp>
        <p:nvGrpSpPr>
          <p:cNvPr id="5719" name="Google Shape;5719;p100"/>
          <p:cNvGrpSpPr/>
          <p:nvPr/>
        </p:nvGrpSpPr>
        <p:grpSpPr>
          <a:xfrm>
            <a:off x="8389587" y="1901522"/>
            <a:ext cx="1901132" cy="1900269"/>
            <a:chOff x="1189450" y="238125"/>
            <a:chExt cx="5177375" cy="5175025"/>
          </a:xfrm>
        </p:grpSpPr>
        <p:sp>
          <p:nvSpPr>
            <p:cNvPr id="5720" name="Google Shape;5720;p1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21" name="Google Shape;5721;p1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22" name="Google Shape;5722;p1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23" name="Google Shape;5723;p1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24" name="Google Shape;5724;p1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25" name="Google Shape;5725;p1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26" name="Google Shape;5726;p1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27" name="Google Shape;5727;p1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28" name="Google Shape;5728;p1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29" name="Google Shape;5729;p1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0" name="Google Shape;5730;p1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1" name="Google Shape;5731;p1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2" name="Google Shape;5732;p1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3" name="Google Shape;5733;p1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4" name="Google Shape;5734;p1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5" name="Google Shape;5735;p1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6" name="Google Shape;5736;p1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7" name="Google Shape;5737;p1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8" name="Google Shape;5738;p1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39" name="Google Shape;5739;p1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0" name="Google Shape;5740;p1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1" name="Google Shape;5741;p1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2" name="Google Shape;5742;p1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3" name="Google Shape;5743;p1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4" name="Google Shape;5744;p1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5" name="Google Shape;5745;p1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6" name="Google Shape;5746;p1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7" name="Google Shape;5747;p1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8" name="Google Shape;5748;p1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49" name="Google Shape;5749;p1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0" name="Google Shape;5750;p1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1" name="Google Shape;5751;p1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2" name="Google Shape;5752;p1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3" name="Google Shape;5753;p1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4" name="Google Shape;5754;p1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5" name="Google Shape;5755;p1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6" name="Google Shape;5756;p1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7" name="Google Shape;5757;p1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8" name="Google Shape;5758;p1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59" name="Google Shape;5759;p1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0" name="Google Shape;5760;p1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1" name="Google Shape;5761;p1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2" name="Google Shape;5762;p1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3" name="Google Shape;5763;p1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4" name="Google Shape;5764;p1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5" name="Google Shape;5765;p1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6" name="Google Shape;5766;p1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7" name="Google Shape;5767;p1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8" name="Google Shape;5768;p1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69" name="Google Shape;5769;p1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0" name="Google Shape;5770;p1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1" name="Google Shape;5771;p1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2" name="Google Shape;5772;p1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3" name="Google Shape;5773;p1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4" name="Google Shape;5774;p1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5" name="Google Shape;5775;p1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6" name="Google Shape;5776;p1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7" name="Google Shape;5777;p1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8" name="Google Shape;5778;p1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79" name="Google Shape;5779;p1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0" name="Google Shape;5780;p1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1" name="Google Shape;5781;p1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2" name="Google Shape;5782;p1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3" name="Google Shape;5783;p1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4" name="Google Shape;5784;p1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5" name="Google Shape;5785;p1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6" name="Google Shape;5786;p1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7" name="Google Shape;5787;p1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8" name="Google Shape;5788;p1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89" name="Google Shape;5789;p1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0" name="Google Shape;5790;p1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1" name="Google Shape;5791;p1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2" name="Google Shape;5792;p1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3" name="Google Shape;5793;p1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4" name="Google Shape;5794;p1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5" name="Google Shape;5795;p1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6" name="Google Shape;5796;p1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7" name="Google Shape;5797;p1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8" name="Google Shape;5798;p1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799" name="Google Shape;5799;p1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0" name="Google Shape;5800;p1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1" name="Google Shape;5801;p1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2" name="Google Shape;5802;p1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3" name="Google Shape;5803;p1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4" name="Google Shape;5804;p1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5" name="Google Shape;5805;p1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6" name="Google Shape;5806;p1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7" name="Google Shape;5807;p1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8" name="Google Shape;5808;p1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09" name="Google Shape;5809;p1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0" name="Google Shape;5810;p1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1" name="Google Shape;5811;p1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2" name="Google Shape;5812;p1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3" name="Google Shape;5813;p1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4" name="Google Shape;5814;p1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5" name="Google Shape;5815;p1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6" name="Google Shape;5816;p1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7" name="Google Shape;5817;p1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8" name="Google Shape;5818;p1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19" name="Google Shape;5819;p1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0" name="Google Shape;5820;p1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1" name="Google Shape;5821;p1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2" name="Google Shape;5822;p1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3" name="Google Shape;5823;p1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4" name="Google Shape;5824;p1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5" name="Google Shape;5825;p1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6" name="Google Shape;5826;p1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7" name="Google Shape;5827;p1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8" name="Google Shape;5828;p1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29" name="Google Shape;5829;p1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0" name="Google Shape;5830;p1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1" name="Google Shape;5831;p1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2" name="Google Shape;5832;p1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3" name="Google Shape;5833;p1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4" name="Google Shape;5834;p1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5" name="Google Shape;5835;p1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6" name="Google Shape;5836;p1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7" name="Google Shape;5837;p1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8" name="Google Shape;5838;p1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39" name="Google Shape;5839;p1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0" name="Google Shape;5840;p1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1" name="Google Shape;5841;p1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2" name="Google Shape;5842;p1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3" name="Google Shape;5843;p1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4" name="Google Shape;5844;p1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5" name="Google Shape;5845;p1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6" name="Google Shape;5846;p1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7" name="Google Shape;5847;p1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8" name="Google Shape;5848;p1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49" name="Google Shape;5849;p1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0" name="Google Shape;5850;p1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1" name="Google Shape;5851;p1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2" name="Google Shape;5852;p1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3" name="Google Shape;5853;p1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4" name="Google Shape;5854;p1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5" name="Google Shape;5855;p1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6" name="Google Shape;5856;p1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7" name="Google Shape;5857;p1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8" name="Google Shape;5858;p1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59" name="Google Shape;5859;p1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0" name="Google Shape;5860;p1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1" name="Google Shape;5861;p1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2" name="Google Shape;5862;p1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3" name="Google Shape;5863;p1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4" name="Google Shape;5864;p1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5" name="Google Shape;5865;p1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6" name="Google Shape;5866;p1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7" name="Google Shape;5867;p1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8" name="Google Shape;5868;p1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69" name="Google Shape;5869;p1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0" name="Google Shape;5870;p1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1" name="Google Shape;5871;p1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2" name="Google Shape;5872;p1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3" name="Google Shape;5873;p1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4" name="Google Shape;5874;p1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5" name="Google Shape;5875;p1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6" name="Google Shape;5876;p1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7" name="Google Shape;5877;p1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8" name="Google Shape;5878;p1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79" name="Google Shape;5879;p1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0" name="Google Shape;5880;p1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1" name="Google Shape;5881;p1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2" name="Google Shape;5882;p1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3" name="Google Shape;5883;p1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4" name="Google Shape;5884;p1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5" name="Google Shape;5885;p1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6" name="Google Shape;5886;p1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7" name="Google Shape;5887;p1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8" name="Google Shape;5888;p1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89" name="Google Shape;5889;p1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0" name="Google Shape;5890;p1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1" name="Google Shape;5891;p1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2" name="Google Shape;5892;p1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3" name="Google Shape;5893;p1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4" name="Google Shape;5894;p1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5" name="Google Shape;5895;p1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6" name="Google Shape;5896;p1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7" name="Google Shape;5897;p1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8" name="Google Shape;5898;p1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899" name="Google Shape;5899;p1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0" name="Google Shape;5900;p1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1" name="Google Shape;5901;p1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2" name="Google Shape;5902;p1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3" name="Google Shape;5903;p1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4" name="Google Shape;5904;p1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5" name="Google Shape;5905;p1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6" name="Google Shape;5906;p1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7" name="Google Shape;5907;p1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8" name="Google Shape;5908;p1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09" name="Google Shape;5909;p1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0" name="Google Shape;5910;p1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1" name="Google Shape;5911;p1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2" name="Google Shape;5912;p1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3" name="Google Shape;5913;p1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4" name="Google Shape;5914;p1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5" name="Google Shape;5915;p1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6" name="Google Shape;5916;p1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7" name="Google Shape;5917;p1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8" name="Google Shape;5918;p1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19" name="Google Shape;5919;p1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0" name="Google Shape;5920;p1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1" name="Google Shape;5921;p1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2" name="Google Shape;5922;p1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3" name="Google Shape;5923;p1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4" name="Google Shape;5924;p1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5" name="Google Shape;5925;p1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6" name="Google Shape;5926;p1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7" name="Google Shape;5927;p1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8" name="Google Shape;5928;p1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29" name="Google Shape;5929;p1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0" name="Google Shape;5930;p1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1" name="Google Shape;5931;p1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2" name="Google Shape;5932;p1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3" name="Google Shape;5933;p1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4" name="Google Shape;5934;p1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5" name="Google Shape;5935;p1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6" name="Google Shape;5936;p1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7" name="Google Shape;5937;p1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8" name="Google Shape;5938;p1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39" name="Google Shape;5939;p1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0" name="Google Shape;5940;p1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1" name="Google Shape;5941;p1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2" name="Google Shape;5942;p1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3" name="Google Shape;5943;p1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4" name="Google Shape;5944;p1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5" name="Google Shape;5945;p1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6" name="Google Shape;5946;p1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7" name="Google Shape;5947;p1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8" name="Google Shape;5948;p1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49" name="Google Shape;5949;p1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0" name="Google Shape;5950;p1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1" name="Google Shape;5951;p1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2" name="Google Shape;5952;p1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3" name="Google Shape;5953;p1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4" name="Google Shape;5954;p1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5" name="Google Shape;5955;p1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6" name="Google Shape;5956;p1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7" name="Google Shape;5957;p1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8" name="Google Shape;5958;p1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59" name="Google Shape;5959;p1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0" name="Google Shape;5960;p1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1" name="Google Shape;5961;p1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2" name="Google Shape;5962;p1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3" name="Google Shape;5963;p1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4" name="Google Shape;5964;p1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5" name="Google Shape;5965;p1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6" name="Google Shape;5966;p1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7" name="Google Shape;5967;p1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8" name="Google Shape;5968;p1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69" name="Google Shape;5969;p1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0" name="Google Shape;5970;p1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1" name="Google Shape;5971;p1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2" name="Google Shape;5972;p1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3" name="Google Shape;5973;p1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4" name="Google Shape;5974;p1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5" name="Google Shape;5975;p1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6" name="Google Shape;5976;p1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7" name="Google Shape;5977;p1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8" name="Google Shape;5978;p1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79" name="Google Shape;5979;p1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0" name="Google Shape;5980;p1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1" name="Google Shape;5981;p1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2" name="Google Shape;5982;p1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3" name="Google Shape;5983;p1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4" name="Google Shape;5984;p1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5" name="Google Shape;5985;p1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6" name="Google Shape;5986;p1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7" name="Google Shape;5987;p1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8" name="Google Shape;5988;p1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89" name="Google Shape;5989;p1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0" name="Google Shape;5990;p1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1" name="Google Shape;5991;p1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2" name="Google Shape;5992;p1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3" name="Google Shape;5993;p1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4" name="Google Shape;5994;p1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5" name="Google Shape;5995;p1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6" name="Google Shape;5996;p1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7" name="Google Shape;5997;p1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8" name="Google Shape;5998;p1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5999" name="Google Shape;5999;p1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0" name="Google Shape;6000;p1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1" name="Google Shape;6001;p1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2" name="Google Shape;6002;p1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3" name="Google Shape;6003;p1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4" name="Google Shape;6004;p1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5" name="Google Shape;6005;p1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6" name="Google Shape;6006;p1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7" name="Google Shape;6007;p1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8" name="Google Shape;6008;p1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09" name="Google Shape;6009;p1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0" name="Google Shape;6010;p1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1" name="Google Shape;6011;p1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2" name="Google Shape;6012;p1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3" name="Google Shape;6013;p1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4" name="Google Shape;6014;p1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5" name="Google Shape;6015;p1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6" name="Google Shape;6016;p1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7" name="Google Shape;6017;p1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8" name="Google Shape;6018;p1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19" name="Google Shape;6019;p1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0" name="Google Shape;6020;p1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1" name="Google Shape;6021;p1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2" name="Google Shape;6022;p1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3" name="Google Shape;6023;p1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4" name="Google Shape;6024;p1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5" name="Google Shape;6025;p1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6" name="Google Shape;6026;p1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7" name="Google Shape;6027;p1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8" name="Google Shape;6028;p1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29" name="Google Shape;6029;p1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0" name="Google Shape;6030;p1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1" name="Google Shape;6031;p1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2" name="Google Shape;6032;p1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3" name="Google Shape;6033;p1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4" name="Google Shape;6034;p1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5" name="Google Shape;6035;p1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6" name="Google Shape;6036;p1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7" name="Google Shape;6037;p1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8" name="Google Shape;6038;p1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39" name="Google Shape;6039;p1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0" name="Google Shape;6040;p1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1" name="Google Shape;6041;p1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2" name="Google Shape;6042;p1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3" name="Google Shape;6043;p1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4" name="Google Shape;6044;p1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5" name="Google Shape;6045;p1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6" name="Google Shape;6046;p1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7" name="Google Shape;6047;p1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8" name="Google Shape;6048;p1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49" name="Google Shape;6049;p1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0" name="Google Shape;6050;p1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1" name="Google Shape;6051;p1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2" name="Google Shape;6052;p1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3" name="Google Shape;6053;p1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4" name="Google Shape;6054;p1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5" name="Google Shape;6055;p1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6" name="Google Shape;6056;p1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7" name="Google Shape;6057;p1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8" name="Google Shape;6058;p1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59" name="Google Shape;6059;p1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0" name="Google Shape;6060;p1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1" name="Google Shape;6061;p1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2" name="Google Shape;6062;p1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3" name="Google Shape;6063;p1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4" name="Google Shape;6064;p1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5" name="Google Shape;6065;p1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6" name="Google Shape;6066;p1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7" name="Google Shape;6067;p1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8" name="Google Shape;6068;p1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69" name="Google Shape;6069;p1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0" name="Google Shape;6070;p1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1" name="Google Shape;6071;p1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2" name="Google Shape;6072;p1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3" name="Google Shape;6073;p1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4" name="Google Shape;6074;p1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5" name="Google Shape;6075;p1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6" name="Google Shape;6076;p1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7" name="Google Shape;6077;p1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8" name="Google Shape;6078;p1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79" name="Google Shape;6079;p1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0" name="Google Shape;6080;p1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1" name="Google Shape;6081;p1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2" name="Google Shape;6082;p1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3" name="Google Shape;6083;p1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4" name="Google Shape;6084;p1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5" name="Google Shape;6085;p1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6" name="Google Shape;6086;p1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7" name="Google Shape;6087;p1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8" name="Google Shape;6088;p1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89" name="Google Shape;6089;p1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0" name="Google Shape;6090;p1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1" name="Google Shape;6091;p1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2" name="Google Shape;6092;p1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3" name="Google Shape;6093;p1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4" name="Google Shape;6094;p1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5" name="Google Shape;6095;p1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6" name="Google Shape;6096;p1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7" name="Google Shape;6097;p1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8" name="Google Shape;6098;p1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099" name="Google Shape;6099;p1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0" name="Google Shape;6100;p1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1" name="Google Shape;6101;p1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2" name="Google Shape;6102;p1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3" name="Google Shape;6103;p1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4" name="Google Shape;6104;p1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5" name="Google Shape;6105;p1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6" name="Google Shape;6106;p1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7" name="Google Shape;6107;p1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8" name="Google Shape;6108;p1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09" name="Google Shape;6109;p1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0" name="Google Shape;6110;p1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1" name="Google Shape;6111;p1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2" name="Google Shape;6112;p1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3" name="Google Shape;6113;p1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4" name="Google Shape;6114;p1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5" name="Google Shape;6115;p1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6" name="Google Shape;6116;p1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7" name="Google Shape;6117;p1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8" name="Google Shape;6118;p1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19" name="Google Shape;6119;p1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0" name="Google Shape;6120;p1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1" name="Google Shape;6121;p1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2" name="Google Shape;6122;p1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3" name="Google Shape;6123;p1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4" name="Google Shape;6124;p1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5" name="Google Shape;6125;p1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6" name="Google Shape;6126;p1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7" name="Google Shape;6127;p1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8" name="Google Shape;6128;p1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29" name="Google Shape;6129;p1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0" name="Google Shape;6130;p1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1" name="Google Shape;6131;p1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2" name="Google Shape;6132;p1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3" name="Google Shape;6133;p1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4" name="Google Shape;6134;p1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5" name="Google Shape;6135;p1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6" name="Google Shape;6136;p1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7" name="Google Shape;6137;p1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8" name="Google Shape;6138;p1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39" name="Google Shape;6139;p1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0" name="Google Shape;6140;p1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1" name="Google Shape;6141;p1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2" name="Google Shape;6142;p1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3" name="Google Shape;6143;p1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4" name="Google Shape;6144;p1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5" name="Google Shape;6145;p1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6" name="Google Shape;6146;p1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7" name="Google Shape;6147;p1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8" name="Google Shape;6148;p1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49" name="Google Shape;6149;p1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0" name="Google Shape;6150;p1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1" name="Google Shape;6151;p1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2" name="Google Shape;6152;p1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3" name="Google Shape;6153;p1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4" name="Google Shape;6154;p1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5" name="Google Shape;6155;p1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6" name="Google Shape;6156;p1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7" name="Google Shape;6157;p1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8" name="Google Shape;6158;p1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59" name="Google Shape;6159;p1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0" name="Google Shape;6160;p1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1" name="Google Shape;6161;p1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2" name="Google Shape;6162;p1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3" name="Google Shape;6163;p1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4" name="Google Shape;6164;p1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5" name="Google Shape;6165;p1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6" name="Google Shape;6166;p1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7" name="Google Shape;6167;p1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8" name="Google Shape;6168;p1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69" name="Google Shape;6169;p1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0" name="Google Shape;6170;p1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1" name="Google Shape;6171;p1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2" name="Google Shape;6172;p1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3" name="Google Shape;6173;p1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4" name="Google Shape;6174;p1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5" name="Google Shape;6175;p1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6" name="Google Shape;6176;p1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7" name="Google Shape;6177;p1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8" name="Google Shape;6178;p1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79" name="Google Shape;6179;p1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0" name="Google Shape;6180;p1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1" name="Google Shape;6181;p1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2" name="Google Shape;6182;p1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3" name="Google Shape;6183;p1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4" name="Google Shape;6184;p1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5" name="Google Shape;6185;p1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6" name="Google Shape;6186;p1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7" name="Google Shape;6187;p1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8" name="Google Shape;6188;p1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89" name="Google Shape;6189;p1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0" name="Google Shape;6190;p1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1" name="Google Shape;6191;p1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2" name="Google Shape;6192;p1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3" name="Google Shape;6193;p1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4" name="Google Shape;6194;p1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5" name="Google Shape;6195;p1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6" name="Google Shape;6196;p1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7" name="Google Shape;6197;p1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8" name="Google Shape;6198;p1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199" name="Google Shape;6199;p1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0" name="Google Shape;6200;p1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1" name="Google Shape;6201;p1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2" name="Google Shape;6202;p1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3" name="Google Shape;6203;p1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4" name="Google Shape;6204;p1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5" name="Google Shape;6205;p1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6" name="Google Shape;6206;p1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7" name="Google Shape;6207;p1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8" name="Google Shape;6208;p1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09" name="Google Shape;6209;p1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0" name="Google Shape;6210;p1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1" name="Google Shape;6211;p1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2" name="Google Shape;6212;p1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3" name="Google Shape;6213;p1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4" name="Google Shape;6214;p1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5" name="Google Shape;6215;p1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6" name="Google Shape;6216;p1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7" name="Google Shape;6217;p1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8" name="Google Shape;6218;p1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19" name="Google Shape;6219;p1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0" name="Google Shape;6220;p1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1" name="Google Shape;6221;p1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2" name="Google Shape;6222;p1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3" name="Google Shape;6223;p1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4" name="Google Shape;6224;p1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5" name="Google Shape;6225;p1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6" name="Google Shape;6226;p1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7" name="Google Shape;6227;p1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8" name="Google Shape;6228;p1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29" name="Google Shape;6229;p1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0" name="Google Shape;6230;p1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1" name="Google Shape;6231;p1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2" name="Google Shape;6232;p1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3" name="Google Shape;6233;p1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4" name="Google Shape;6234;p1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5" name="Google Shape;6235;p1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6" name="Google Shape;6236;p1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7" name="Google Shape;6237;p1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8" name="Google Shape;6238;p1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39" name="Google Shape;6239;p1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0" name="Google Shape;6240;p1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1" name="Google Shape;6241;p1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2" name="Google Shape;6242;p1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3" name="Google Shape;6243;p1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4" name="Google Shape;6244;p1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5" name="Google Shape;6245;p1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6" name="Google Shape;6246;p1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7" name="Google Shape;6247;p1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8" name="Google Shape;6248;p1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49" name="Google Shape;6249;p1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0" name="Google Shape;6250;p1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1" name="Google Shape;6251;p1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2" name="Google Shape;6252;p1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3" name="Google Shape;6253;p1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4" name="Google Shape;6254;p1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5" name="Google Shape;6255;p1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6" name="Google Shape;6256;p1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7" name="Google Shape;6257;p1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8" name="Google Shape;6258;p1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59" name="Google Shape;6259;p1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0" name="Google Shape;6260;p1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1" name="Google Shape;6261;p1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2" name="Google Shape;6262;p1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3" name="Google Shape;6263;p1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4" name="Google Shape;6264;p1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5" name="Google Shape;6265;p1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6" name="Google Shape;6266;p1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7" name="Google Shape;6267;p1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8" name="Google Shape;6268;p1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69" name="Google Shape;6269;p1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0" name="Google Shape;6270;p1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1" name="Google Shape;6271;p1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2" name="Google Shape;6272;p1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3" name="Google Shape;6273;p1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4" name="Google Shape;6274;p1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5" name="Google Shape;6275;p1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6" name="Google Shape;6276;p1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7" name="Google Shape;6277;p1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8" name="Google Shape;6278;p1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79" name="Google Shape;6279;p1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80" name="Google Shape;6280;p1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81" name="Google Shape;6281;p1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82" name="Google Shape;6282;p1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83" name="Google Shape;6283;p1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84" name="Google Shape;6284;p1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85" name="Google Shape;6285;p1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86" name="Google Shape;6286;p1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87" name="Google Shape;6287;p1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6288" name="Google Shape;6288;p100"/>
          <p:cNvSpPr/>
          <p:nvPr/>
        </p:nvSpPr>
        <p:spPr>
          <a:xfrm>
            <a:off x="432668" y="5902267"/>
            <a:ext cx="11333200" cy="781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289" name="Shape 6289"/>
        <p:cNvGrpSpPr/>
        <p:nvPr/>
      </p:nvGrpSpPr>
      <p:grpSpPr>
        <a:xfrm>
          <a:off x="0" y="0"/>
          <a:ext cx="0" cy="0"/>
          <a:chOff x="0" y="0"/>
          <a:chExt cx="0" cy="0"/>
        </a:xfrm>
      </p:grpSpPr>
      <p:sp>
        <p:nvSpPr>
          <p:cNvPr id="6290" name="Google Shape;6290;p101"/>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6291" name="Google Shape;6291;p10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92" name="Google Shape;6292;p10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6293" name="Shape 6293"/>
        <p:cNvGrpSpPr/>
        <p:nvPr/>
      </p:nvGrpSpPr>
      <p:grpSpPr>
        <a:xfrm>
          <a:off x="0" y="0"/>
          <a:ext cx="0" cy="0"/>
          <a:chOff x="0" y="0"/>
          <a:chExt cx="0" cy="0"/>
        </a:xfrm>
      </p:grpSpPr>
      <p:grpSp>
        <p:nvGrpSpPr>
          <p:cNvPr id="6294" name="Google Shape;6294;p102"/>
          <p:cNvGrpSpPr/>
          <p:nvPr/>
        </p:nvGrpSpPr>
        <p:grpSpPr>
          <a:xfrm>
            <a:off x="3591255" y="13"/>
            <a:ext cx="5009509" cy="6858288"/>
            <a:chOff x="1895100" y="238125"/>
            <a:chExt cx="3826000" cy="5238000"/>
          </a:xfrm>
        </p:grpSpPr>
        <p:sp>
          <p:nvSpPr>
            <p:cNvPr id="6295" name="Google Shape;6295;p10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296" name="Google Shape;6296;p10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6297" name="Google Shape;6297;p102"/>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6298" name="Google Shape;6298;p10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99" name="Google Shape;6299;p10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6300" name="Shape 6300"/>
        <p:cNvGrpSpPr/>
        <p:nvPr/>
      </p:nvGrpSpPr>
      <p:grpSpPr>
        <a:xfrm>
          <a:off x="0" y="0"/>
          <a:ext cx="0" cy="0"/>
          <a:chOff x="0" y="0"/>
          <a:chExt cx="0" cy="0"/>
        </a:xfrm>
      </p:grpSpPr>
      <p:sp>
        <p:nvSpPr>
          <p:cNvPr id="6301" name="Google Shape;6301;p10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302" name="Google Shape;6302;p103"/>
          <p:cNvGrpSpPr/>
          <p:nvPr/>
        </p:nvGrpSpPr>
        <p:grpSpPr>
          <a:xfrm>
            <a:off x="10721566" y="6371463"/>
            <a:ext cx="797703" cy="227212"/>
            <a:chOff x="238125" y="1822850"/>
            <a:chExt cx="7080200" cy="2016675"/>
          </a:xfrm>
        </p:grpSpPr>
        <p:sp>
          <p:nvSpPr>
            <p:cNvPr id="6303" name="Google Shape;6303;p10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04" name="Google Shape;6304;p10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05" name="Google Shape;6305;p10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06" name="Google Shape;6306;p10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07" name="Google Shape;6307;p10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08" name="Google Shape;6308;p10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09" name="Google Shape;6309;p10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6310" name="Google Shape;6310;p103"/>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311" name="Google Shape;6311;p103"/>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12" name="Google Shape;6312;p103"/>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13" name="Google Shape;6313;p103"/>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314" name="Google Shape;6314;p10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639" name="Shape 639"/>
        <p:cNvGrpSpPr/>
        <p:nvPr/>
      </p:nvGrpSpPr>
      <p:grpSpPr>
        <a:xfrm>
          <a:off x="0" y="0"/>
          <a:ext cx="0" cy="0"/>
          <a:chOff x="0" y="0"/>
          <a:chExt cx="0" cy="0"/>
        </a:xfrm>
      </p:grpSpPr>
      <p:sp>
        <p:nvSpPr>
          <p:cNvPr id="640" name="Google Shape;640;p43"/>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641" name="Google Shape;641;p43"/>
          <p:cNvGrpSpPr/>
          <p:nvPr/>
        </p:nvGrpSpPr>
        <p:grpSpPr>
          <a:xfrm>
            <a:off x="3496869" y="4783272"/>
            <a:ext cx="3170067" cy="871709"/>
            <a:chOff x="2159414" y="3486447"/>
            <a:chExt cx="2606105" cy="720500"/>
          </a:xfrm>
        </p:grpSpPr>
        <p:grpSp>
          <p:nvGrpSpPr>
            <p:cNvPr id="642" name="Google Shape;642;p43"/>
            <p:cNvGrpSpPr/>
            <p:nvPr/>
          </p:nvGrpSpPr>
          <p:grpSpPr>
            <a:xfrm>
              <a:off x="2159414" y="3486447"/>
              <a:ext cx="2606105" cy="49200"/>
              <a:chOff x="2159414" y="3486447"/>
              <a:chExt cx="2606105" cy="49200"/>
            </a:xfrm>
          </p:grpSpPr>
          <p:sp>
            <p:nvSpPr>
              <p:cNvPr id="643" name="Google Shape;643;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4" name="Google Shape;644;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5" name="Google Shape;645;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6" name="Google Shape;646;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7" name="Google Shape;647;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8" name="Google Shape;648;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49" name="Google Shape;649;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0" name="Google Shape;650;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1" name="Google Shape;651;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2" name="Google Shape;652;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3" name="Google Shape;653;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4" name="Google Shape;654;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5" name="Google Shape;655;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6" name="Google Shape;656;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7" name="Google Shape;657;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58" name="Google Shape;658;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659" name="Google Shape;659;p43"/>
            <p:cNvGrpSpPr/>
            <p:nvPr/>
          </p:nvGrpSpPr>
          <p:grpSpPr>
            <a:xfrm>
              <a:off x="2159414" y="3652838"/>
              <a:ext cx="2606105" cy="49200"/>
              <a:chOff x="2159414" y="3486447"/>
              <a:chExt cx="2606105" cy="49200"/>
            </a:xfrm>
          </p:grpSpPr>
          <p:sp>
            <p:nvSpPr>
              <p:cNvPr id="660" name="Google Shape;660;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1" name="Google Shape;661;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2" name="Google Shape;662;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3" name="Google Shape;663;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4" name="Google Shape;664;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5" name="Google Shape;665;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6" name="Google Shape;666;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7" name="Google Shape;667;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8" name="Google Shape;668;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69" name="Google Shape;669;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0" name="Google Shape;670;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1" name="Google Shape;671;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2" name="Google Shape;672;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3" name="Google Shape;673;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4" name="Google Shape;674;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5" name="Google Shape;675;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676" name="Google Shape;676;p43"/>
            <p:cNvGrpSpPr/>
            <p:nvPr/>
          </p:nvGrpSpPr>
          <p:grpSpPr>
            <a:xfrm>
              <a:off x="2159414" y="3819188"/>
              <a:ext cx="2606105" cy="49200"/>
              <a:chOff x="2159414" y="3486447"/>
              <a:chExt cx="2606105" cy="49200"/>
            </a:xfrm>
          </p:grpSpPr>
          <p:sp>
            <p:nvSpPr>
              <p:cNvPr id="677" name="Google Shape;677;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8" name="Google Shape;678;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79" name="Google Shape;679;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0" name="Google Shape;680;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1" name="Google Shape;681;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2" name="Google Shape;682;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3" name="Google Shape;683;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4" name="Google Shape;684;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5" name="Google Shape;685;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6" name="Google Shape;686;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7" name="Google Shape;687;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8" name="Google Shape;688;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89" name="Google Shape;689;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0" name="Google Shape;690;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1" name="Google Shape;691;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2" name="Google Shape;692;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693" name="Google Shape;693;p43"/>
            <p:cNvGrpSpPr/>
            <p:nvPr/>
          </p:nvGrpSpPr>
          <p:grpSpPr>
            <a:xfrm>
              <a:off x="2159414" y="3983540"/>
              <a:ext cx="2606105" cy="49200"/>
              <a:chOff x="2159414" y="3486447"/>
              <a:chExt cx="2606105" cy="49200"/>
            </a:xfrm>
          </p:grpSpPr>
          <p:sp>
            <p:nvSpPr>
              <p:cNvPr id="694" name="Google Shape;694;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5" name="Google Shape;695;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6" name="Google Shape;696;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7" name="Google Shape;697;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8" name="Google Shape;698;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699" name="Google Shape;699;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0" name="Google Shape;700;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1" name="Google Shape;701;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2" name="Google Shape;702;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3" name="Google Shape;703;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4" name="Google Shape;704;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5" name="Google Shape;705;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6" name="Google Shape;706;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7" name="Google Shape;707;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8" name="Google Shape;708;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09" name="Google Shape;709;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710" name="Google Shape;710;p43"/>
            <p:cNvGrpSpPr/>
            <p:nvPr/>
          </p:nvGrpSpPr>
          <p:grpSpPr>
            <a:xfrm>
              <a:off x="2159414" y="4157747"/>
              <a:ext cx="2606105" cy="49200"/>
              <a:chOff x="2159414" y="3486447"/>
              <a:chExt cx="2606105" cy="49200"/>
            </a:xfrm>
          </p:grpSpPr>
          <p:sp>
            <p:nvSpPr>
              <p:cNvPr id="711" name="Google Shape;711;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2" name="Google Shape;712;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3" name="Google Shape;713;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4" name="Google Shape;714;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5" name="Google Shape;715;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6" name="Google Shape;716;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7" name="Google Shape;717;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8" name="Google Shape;718;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19" name="Google Shape;719;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20" name="Google Shape;720;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21" name="Google Shape;721;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22" name="Google Shape;722;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23" name="Google Shape;723;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24" name="Google Shape;724;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25" name="Google Shape;725;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26" name="Google Shape;726;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sp>
        <p:nvSpPr>
          <p:cNvPr id="727" name="Google Shape;727;p43"/>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728" name="Google Shape;728;p43"/>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729" name="Google Shape;729;p43"/>
          <p:cNvGrpSpPr/>
          <p:nvPr/>
        </p:nvGrpSpPr>
        <p:grpSpPr>
          <a:xfrm>
            <a:off x="606668" y="535880"/>
            <a:ext cx="1211187" cy="344985"/>
            <a:chOff x="238125" y="1822850"/>
            <a:chExt cx="7080200" cy="2016675"/>
          </a:xfrm>
        </p:grpSpPr>
        <p:sp>
          <p:nvSpPr>
            <p:cNvPr id="730" name="Google Shape;730;p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31" name="Google Shape;731;p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32" name="Google Shape;732;p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33" name="Google Shape;733;p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34" name="Google Shape;734;p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35" name="Google Shape;735;p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36" name="Google Shape;736;p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cxnSp>
        <p:nvCxnSpPr>
          <p:cNvPr id="737" name="Google Shape;737;p43"/>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738" name="Google Shape;738;p43"/>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6315" name="Shape 6315"/>
        <p:cNvGrpSpPr/>
        <p:nvPr/>
      </p:nvGrpSpPr>
      <p:grpSpPr>
        <a:xfrm>
          <a:off x="0" y="0"/>
          <a:ext cx="0" cy="0"/>
          <a:chOff x="0" y="0"/>
          <a:chExt cx="0" cy="0"/>
        </a:xfrm>
      </p:grpSpPr>
      <p:grpSp>
        <p:nvGrpSpPr>
          <p:cNvPr id="6316" name="Google Shape;6316;p104"/>
          <p:cNvGrpSpPr/>
          <p:nvPr/>
        </p:nvGrpSpPr>
        <p:grpSpPr>
          <a:xfrm>
            <a:off x="2582138" y="8"/>
            <a:ext cx="4929377" cy="6858189"/>
            <a:chOff x="1926275" y="238125"/>
            <a:chExt cx="3765950" cy="5239525"/>
          </a:xfrm>
        </p:grpSpPr>
        <p:sp>
          <p:nvSpPr>
            <p:cNvPr id="6317" name="Google Shape;6317;p10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18" name="Google Shape;6318;p10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19" name="Google Shape;6319;p10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0" name="Google Shape;6320;p10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1" name="Google Shape;6321;p10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2" name="Google Shape;6322;p10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3" name="Google Shape;6323;p10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4" name="Google Shape;6324;p10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5" name="Google Shape;6325;p10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6" name="Google Shape;6326;p10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7" name="Google Shape;6327;p10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8" name="Google Shape;6328;p10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29" name="Google Shape;6329;p10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0" name="Google Shape;6330;p10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1" name="Google Shape;6331;p10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2" name="Google Shape;6332;p10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3" name="Google Shape;6333;p10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4" name="Google Shape;6334;p10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5" name="Google Shape;6335;p10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6" name="Google Shape;6336;p10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7" name="Google Shape;6337;p10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8" name="Google Shape;6338;p10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39" name="Google Shape;6339;p10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0" name="Google Shape;6340;p10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1" name="Google Shape;6341;p10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2" name="Google Shape;6342;p10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3" name="Google Shape;6343;p10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4" name="Google Shape;6344;p10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5" name="Google Shape;6345;p10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6" name="Google Shape;6346;p10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7" name="Google Shape;6347;p10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8" name="Google Shape;6348;p10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49" name="Google Shape;6349;p10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0" name="Google Shape;6350;p10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1" name="Google Shape;6351;p10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2" name="Google Shape;6352;p10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3" name="Google Shape;6353;p10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4" name="Google Shape;6354;p10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5" name="Google Shape;6355;p10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6" name="Google Shape;6356;p10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7" name="Google Shape;6357;p10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8" name="Google Shape;6358;p10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59" name="Google Shape;6359;p10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0" name="Google Shape;6360;p10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1" name="Google Shape;6361;p10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2" name="Google Shape;6362;p10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3" name="Google Shape;6363;p10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4" name="Google Shape;6364;p10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5" name="Google Shape;6365;p10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6" name="Google Shape;6366;p10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7" name="Google Shape;6367;p10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8" name="Google Shape;6368;p10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69" name="Google Shape;6369;p10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70" name="Google Shape;6370;p10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71" name="Google Shape;6371;p10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72" name="Google Shape;6372;p10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73" name="Google Shape;6373;p10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74" name="Google Shape;6374;p10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75" name="Google Shape;6375;p10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76" name="Google Shape;6376;p10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6377" name="Google Shape;6377;p104"/>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6378" name="Google Shape;6378;p10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379" name="Google Shape;6379;p104"/>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80" name="Google Shape;6380;p104"/>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6381" name="Google Shape;6381;p104"/>
          <p:cNvGrpSpPr/>
          <p:nvPr/>
        </p:nvGrpSpPr>
        <p:grpSpPr>
          <a:xfrm>
            <a:off x="10721566" y="6371463"/>
            <a:ext cx="797703" cy="227212"/>
            <a:chOff x="238125" y="1822850"/>
            <a:chExt cx="7080200" cy="2016675"/>
          </a:xfrm>
        </p:grpSpPr>
        <p:sp>
          <p:nvSpPr>
            <p:cNvPr id="6382" name="Google Shape;6382;p1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83" name="Google Shape;6383;p1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84" name="Google Shape;6384;p1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85" name="Google Shape;6385;p1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86" name="Google Shape;6386;p1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87" name="Google Shape;6387;p1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88" name="Google Shape;6388;p1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6389" name="Google Shape;6389;p104"/>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390" name="Google Shape;6390;p10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6391" name="Shape 6391"/>
        <p:cNvGrpSpPr/>
        <p:nvPr/>
      </p:nvGrpSpPr>
      <p:grpSpPr>
        <a:xfrm>
          <a:off x="0" y="0"/>
          <a:ext cx="0" cy="0"/>
          <a:chOff x="0" y="0"/>
          <a:chExt cx="0" cy="0"/>
        </a:xfrm>
      </p:grpSpPr>
      <p:sp>
        <p:nvSpPr>
          <p:cNvPr id="6392" name="Google Shape;6392;p10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6393" name="Google Shape;6393;p10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394" name="Google Shape;6394;p10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95" name="Google Shape;6395;p105"/>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6396" name="Google Shape;6396;p105"/>
          <p:cNvGrpSpPr/>
          <p:nvPr/>
        </p:nvGrpSpPr>
        <p:grpSpPr>
          <a:xfrm>
            <a:off x="10721566" y="6371463"/>
            <a:ext cx="797703" cy="227212"/>
            <a:chOff x="238125" y="1822850"/>
            <a:chExt cx="7080200" cy="2016675"/>
          </a:xfrm>
        </p:grpSpPr>
        <p:sp>
          <p:nvSpPr>
            <p:cNvPr id="6397" name="Google Shape;6397;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98" name="Google Shape;6398;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399" name="Google Shape;6399;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00" name="Google Shape;6400;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01" name="Google Shape;6401;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02" name="Google Shape;6402;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03" name="Google Shape;6403;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6404" name="Google Shape;6404;p105"/>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405" name="Google Shape;6405;p10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6406" name="Shape 6406"/>
        <p:cNvGrpSpPr/>
        <p:nvPr/>
      </p:nvGrpSpPr>
      <p:grpSpPr>
        <a:xfrm>
          <a:off x="0" y="0"/>
          <a:ext cx="0" cy="0"/>
          <a:chOff x="0" y="0"/>
          <a:chExt cx="0" cy="0"/>
        </a:xfrm>
      </p:grpSpPr>
      <p:sp>
        <p:nvSpPr>
          <p:cNvPr id="6407" name="Google Shape;6407;p106"/>
          <p:cNvSpPr txBox="1"/>
          <p:nvPr>
            <p:ph type="title"/>
          </p:nvPr>
        </p:nvSpPr>
        <p:spPr>
          <a:xfrm>
            <a:off x="608636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08" name="Google Shape;6408;p106"/>
          <p:cNvSpPr txBox="1"/>
          <p:nvPr>
            <p:ph idx="1" type="body"/>
          </p:nvPr>
        </p:nvSpPr>
        <p:spPr>
          <a:xfrm>
            <a:off x="608636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09" name="Google Shape;6409;p10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10" name="Google Shape;6410;p106"/>
          <p:cNvSpPr/>
          <p:nvPr/>
        </p:nvSpPr>
        <p:spPr>
          <a:xfrm>
            <a:off x="6287353"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11" name="Google Shape;6411;p106"/>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6412" name="Google Shape;6412;p106"/>
          <p:cNvGrpSpPr/>
          <p:nvPr/>
        </p:nvGrpSpPr>
        <p:grpSpPr>
          <a:xfrm>
            <a:off x="10721566" y="6371463"/>
            <a:ext cx="797703" cy="227212"/>
            <a:chOff x="238125" y="1822850"/>
            <a:chExt cx="7080200" cy="2016675"/>
          </a:xfrm>
        </p:grpSpPr>
        <p:sp>
          <p:nvSpPr>
            <p:cNvPr id="6413" name="Google Shape;6413;p1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14" name="Google Shape;6414;p1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15" name="Google Shape;6415;p1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16" name="Google Shape;6416;p1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17" name="Google Shape;6417;p1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18" name="Google Shape;6418;p1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19" name="Google Shape;6419;p1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6420" name="Shape 6420"/>
        <p:cNvGrpSpPr/>
        <p:nvPr/>
      </p:nvGrpSpPr>
      <p:grpSpPr>
        <a:xfrm>
          <a:off x="0" y="0"/>
          <a:ext cx="0" cy="0"/>
          <a:chOff x="0" y="0"/>
          <a:chExt cx="0" cy="0"/>
        </a:xfrm>
      </p:grpSpPr>
      <p:sp>
        <p:nvSpPr>
          <p:cNvPr id="6421" name="Google Shape;6421;p107"/>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22" name="Google Shape;6422;p107"/>
          <p:cNvSpPr txBox="1"/>
          <p:nvPr>
            <p:ph idx="1" type="body"/>
          </p:nvPr>
        </p:nvSpPr>
        <p:spPr>
          <a:xfrm>
            <a:off x="53312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23" name="Google Shape;6423;p10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24" name="Google Shape;6424;p107"/>
          <p:cNvSpPr/>
          <p:nvPr/>
        </p:nvSpPr>
        <p:spPr>
          <a:xfrm>
            <a:off x="734115"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25" name="Google Shape;6425;p107"/>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6426" name="Google Shape;6426;p10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6427" name="Shape 6427"/>
        <p:cNvGrpSpPr/>
        <p:nvPr/>
      </p:nvGrpSpPr>
      <p:grpSpPr>
        <a:xfrm>
          <a:off x="0" y="0"/>
          <a:ext cx="0" cy="0"/>
          <a:chOff x="0" y="0"/>
          <a:chExt cx="0" cy="0"/>
        </a:xfrm>
      </p:grpSpPr>
      <p:sp>
        <p:nvSpPr>
          <p:cNvPr id="6428" name="Google Shape;6428;p108"/>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29" name="Google Shape;6429;p10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430" name="Google Shape;6430;p108"/>
          <p:cNvGrpSpPr/>
          <p:nvPr/>
        </p:nvGrpSpPr>
        <p:grpSpPr>
          <a:xfrm>
            <a:off x="10721566" y="6371463"/>
            <a:ext cx="797703" cy="227212"/>
            <a:chOff x="238125" y="1822850"/>
            <a:chExt cx="7080200" cy="2016675"/>
          </a:xfrm>
        </p:grpSpPr>
        <p:sp>
          <p:nvSpPr>
            <p:cNvPr id="6431" name="Google Shape;6431;p1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32" name="Google Shape;6432;p1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33" name="Google Shape;6433;p1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34" name="Google Shape;6434;p1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35" name="Google Shape;6435;p1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36" name="Google Shape;6436;p1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37" name="Google Shape;6437;p1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6438" name="Google Shape;6438;p108"/>
          <p:cNvSpPr/>
          <p:nvPr/>
        </p:nvSpPr>
        <p:spPr>
          <a:xfrm>
            <a:off x="0" y="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39" name="Google Shape;6439;p108"/>
          <p:cNvSpPr/>
          <p:nvPr/>
        </p:nvSpPr>
        <p:spPr>
          <a:xfrm>
            <a:off x="2286001" y="0"/>
            <a:ext cx="2286000" cy="2286000"/>
          </a:xfrm>
          <a:prstGeom prst="rect">
            <a:avLst/>
          </a:prstGeom>
          <a:solidFill>
            <a:srgbClr val="E4F5FD"/>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40" name="Google Shape;6440;p108"/>
          <p:cNvSpPr/>
          <p:nvPr/>
        </p:nvSpPr>
        <p:spPr>
          <a:xfrm>
            <a:off x="2286001" y="2286000"/>
            <a:ext cx="2286000" cy="4572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pic>
        <p:nvPicPr>
          <p:cNvPr id="6441" name="Google Shape;6441;p108"/>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6442" name="Google Shape;6442;p108"/>
          <p:cNvPicPr preferRelativeResize="0"/>
          <p:nvPr/>
        </p:nvPicPr>
        <p:blipFill rotWithShape="1">
          <a:blip r:embed="rId3">
            <a:alphaModFix/>
          </a:blip>
          <a:srcRect b="0" l="0" r="0" t="0"/>
          <a:stretch/>
        </p:blipFill>
        <p:spPr>
          <a:xfrm>
            <a:off x="2285997" y="2276249"/>
            <a:ext cx="2285999" cy="4581753"/>
          </a:xfrm>
          <a:prstGeom prst="rect">
            <a:avLst/>
          </a:prstGeom>
          <a:noFill/>
          <a:ln>
            <a:noFill/>
          </a:ln>
        </p:spPr>
      </p:pic>
      <p:sp>
        <p:nvSpPr>
          <p:cNvPr id="6443" name="Google Shape;6443;p108"/>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6444" name="Google Shape;6444;p108"/>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6445" name="Google Shape;6445;p108"/>
          <p:cNvGrpSpPr/>
          <p:nvPr/>
        </p:nvGrpSpPr>
        <p:grpSpPr>
          <a:xfrm>
            <a:off x="-155" y="2286347"/>
            <a:ext cx="2286329" cy="2285291"/>
            <a:chOff x="1189450" y="238125"/>
            <a:chExt cx="5177375" cy="5175025"/>
          </a:xfrm>
        </p:grpSpPr>
        <p:sp>
          <p:nvSpPr>
            <p:cNvPr id="6446" name="Google Shape;6446;p1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47" name="Google Shape;6447;p1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48" name="Google Shape;6448;p1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49" name="Google Shape;6449;p1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0" name="Google Shape;6450;p1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1" name="Google Shape;6451;p1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2" name="Google Shape;6452;p1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3" name="Google Shape;6453;p1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4" name="Google Shape;6454;p1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5" name="Google Shape;6455;p1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6" name="Google Shape;6456;p1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7" name="Google Shape;6457;p1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8" name="Google Shape;6458;p1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59" name="Google Shape;6459;p1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0" name="Google Shape;6460;p1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1" name="Google Shape;6461;p1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2" name="Google Shape;6462;p1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3" name="Google Shape;6463;p1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4" name="Google Shape;6464;p1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5" name="Google Shape;6465;p1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6" name="Google Shape;6466;p1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7" name="Google Shape;6467;p1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8" name="Google Shape;6468;p1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69" name="Google Shape;6469;p1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0" name="Google Shape;6470;p1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1" name="Google Shape;6471;p1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2" name="Google Shape;6472;p1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3" name="Google Shape;6473;p1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4" name="Google Shape;6474;p1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5" name="Google Shape;6475;p1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6" name="Google Shape;6476;p1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7" name="Google Shape;6477;p1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8" name="Google Shape;6478;p1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79" name="Google Shape;6479;p1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0" name="Google Shape;6480;p1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1" name="Google Shape;6481;p1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2" name="Google Shape;6482;p1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3" name="Google Shape;6483;p1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4" name="Google Shape;6484;p1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5" name="Google Shape;6485;p1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6" name="Google Shape;6486;p1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7" name="Google Shape;6487;p1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8" name="Google Shape;6488;p1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89" name="Google Shape;6489;p1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0" name="Google Shape;6490;p1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1" name="Google Shape;6491;p1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2" name="Google Shape;6492;p1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3" name="Google Shape;6493;p1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4" name="Google Shape;6494;p1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5" name="Google Shape;6495;p1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6" name="Google Shape;6496;p1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7" name="Google Shape;6497;p1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8" name="Google Shape;6498;p1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499" name="Google Shape;6499;p1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0" name="Google Shape;6500;p1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1" name="Google Shape;6501;p1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2" name="Google Shape;6502;p1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3" name="Google Shape;6503;p1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4" name="Google Shape;6504;p1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5" name="Google Shape;6505;p1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6" name="Google Shape;6506;p1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7" name="Google Shape;6507;p1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8" name="Google Shape;6508;p1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09" name="Google Shape;6509;p1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0" name="Google Shape;6510;p1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1" name="Google Shape;6511;p1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2" name="Google Shape;6512;p1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3" name="Google Shape;6513;p1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4" name="Google Shape;6514;p1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5" name="Google Shape;6515;p1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6" name="Google Shape;6516;p1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7" name="Google Shape;6517;p1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8" name="Google Shape;6518;p1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19" name="Google Shape;6519;p1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0" name="Google Shape;6520;p1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1" name="Google Shape;6521;p1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2" name="Google Shape;6522;p1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3" name="Google Shape;6523;p1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4" name="Google Shape;6524;p1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5" name="Google Shape;6525;p1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6" name="Google Shape;6526;p1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7" name="Google Shape;6527;p1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8" name="Google Shape;6528;p1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29" name="Google Shape;6529;p1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0" name="Google Shape;6530;p1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1" name="Google Shape;6531;p1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2" name="Google Shape;6532;p1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3" name="Google Shape;6533;p1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4" name="Google Shape;6534;p1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5" name="Google Shape;6535;p1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6" name="Google Shape;6536;p1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7" name="Google Shape;6537;p1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8" name="Google Shape;6538;p1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39" name="Google Shape;6539;p1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0" name="Google Shape;6540;p1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1" name="Google Shape;6541;p1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2" name="Google Shape;6542;p1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3" name="Google Shape;6543;p1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4" name="Google Shape;6544;p1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5" name="Google Shape;6545;p1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6" name="Google Shape;6546;p1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7" name="Google Shape;6547;p1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8" name="Google Shape;6548;p1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49" name="Google Shape;6549;p1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0" name="Google Shape;6550;p1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1" name="Google Shape;6551;p1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2" name="Google Shape;6552;p1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3" name="Google Shape;6553;p1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4" name="Google Shape;6554;p1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5" name="Google Shape;6555;p1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6" name="Google Shape;6556;p1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7" name="Google Shape;6557;p1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8" name="Google Shape;6558;p1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59" name="Google Shape;6559;p1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0" name="Google Shape;6560;p1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1" name="Google Shape;6561;p1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2" name="Google Shape;6562;p1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3" name="Google Shape;6563;p1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4" name="Google Shape;6564;p1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5" name="Google Shape;6565;p1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6" name="Google Shape;6566;p1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7" name="Google Shape;6567;p1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8" name="Google Shape;6568;p1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69" name="Google Shape;6569;p1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0" name="Google Shape;6570;p1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1" name="Google Shape;6571;p1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2" name="Google Shape;6572;p1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3" name="Google Shape;6573;p1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4" name="Google Shape;6574;p1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5" name="Google Shape;6575;p1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6" name="Google Shape;6576;p1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7" name="Google Shape;6577;p1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8" name="Google Shape;6578;p1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79" name="Google Shape;6579;p1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0" name="Google Shape;6580;p1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1" name="Google Shape;6581;p1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2" name="Google Shape;6582;p1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3" name="Google Shape;6583;p1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4" name="Google Shape;6584;p1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5" name="Google Shape;6585;p1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6" name="Google Shape;6586;p1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7" name="Google Shape;6587;p1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8" name="Google Shape;6588;p1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89" name="Google Shape;6589;p1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0" name="Google Shape;6590;p1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1" name="Google Shape;6591;p1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2" name="Google Shape;6592;p1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3" name="Google Shape;6593;p1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4" name="Google Shape;6594;p1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5" name="Google Shape;6595;p1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6" name="Google Shape;6596;p1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7" name="Google Shape;6597;p1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8" name="Google Shape;6598;p1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599" name="Google Shape;6599;p1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0" name="Google Shape;6600;p1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1" name="Google Shape;6601;p1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2" name="Google Shape;6602;p1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3" name="Google Shape;6603;p1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4" name="Google Shape;6604;p1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5" name="Google Shape;6605;p1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6" name="Google Shape;6606;p1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7" name="Google Shape;6607;p1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8" name="Google Shape;6608;p1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09" name="Google Shape;6609;p1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0" name="Google Shape;6610;p1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1" name="Google Shape;6611;p1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2" name="Google Shape;6612;p1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3" name="Google Shape;6613;p1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4" name="Google Shape;6614;p1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5" name="Google Shape;6615;p1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6" name="Google Shape;6616;p1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7" name="Google Shape;6617;p1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8" name="Google Shape;6618;p1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19" name="Google Shape;6619;p1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0" name="Google Shape;6620;p1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1" name="Google Shape;6621;p1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2" name="Google Shape;6622;p1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3" name="Google Shape;6623;p1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4" name="Google Shape;6624;p1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5" name="Google Shape;6625;p1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6" name="Google Shape;6626;p1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7" name="Google Shape;6627;p1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8" name="Google Shape;6628;p1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29" name="Google Shape;6629;p1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0" name="Google Shape;6630;p1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1" name="Google Shape;6631;p1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2" name="Google Shape;6632;p1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3" name="Google Shape;6633;p1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4" name="Google Shape;6634;p1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5" name="Google Shape;6635;p1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6" name="Google Shape;6636;p1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7" name="Google Shape;6637;p1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8" name="Google Shape;6638;p1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39" name="Google Shape;6639;p1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0" name="Google Shape;6640;p1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1" name="Google Shape;6641;p1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2" name="Google Shape;6642;p1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3" name="Google Shape;6643;p1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4" name="Google Shape;6644;p1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5" name="Google Shape;6645;p1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6" name="Google Shape;6646;p1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7" name="Google Shape;6647;p1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8" name="Google Shape;6648;p1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49" name="Google Shape;6649;p1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0" name="Google Shape;6650;p1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1" name="Google Shape;6651;p1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2" name="Google Shape;6652;p1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3" name="Google Shape;6653;p1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4" name="Google Shape;6654;p1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5" name="Google Shape;6655;p1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6" name="Google Shape;6656;p1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7" name="Google Shape;6657;p1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8" name="Google Shape;6658;p1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59" name="Google Shape;6659;p1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0" name="Google Shape;6660;p1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1" name="Google Shape;6661;p1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2" name="Google Shape;6662;p1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3" name="Google Shape;6663;p1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4" name="Google Shape;6664;p1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5" name="Google Shape;6665;p1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6" name="Google Shape;6666;p1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7" name="Google Shape;6667;p1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8" name="Google Shape;6668;p1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69" name="Google Shape;6669;p1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0" name="Google Shape;6670;p1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1" name="Google Shape;6671;p1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2" name="Google Shape;6672;p1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3" name="Google Shape;6673;p1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4" name="Google Shape;6674;p1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5" name="Google Shape;6675;p1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6" name="Google Shape;6676;p1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7" name="Google Shape;6677;p1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8" name="Google Shape;6678;p1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79" name="Google Shape;6679;p1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0" name="Google Shape;6680;p1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1" name="Google Shape;6681;p1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2" name="Google Shape;6682;p1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3" name="Google Shape;6683;p1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4" name="Google Shape;6684;p1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5" name="Google Shape;6685;p1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6" name="Google Shape;6686;p1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7" name="Google Shape;6687;p1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8" name="Google Shape;6688;p1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89" name="Google Shape;6689;p1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0" name="Google Shape;6690;p1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1" name="Google Shape;6691;p1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2" name="Google Shape;6692;p1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3" name="Google Shape;6693;p1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4" name="Google Shape;6694;p1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5" name="Google Shape;6695;p1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6" name="Google Shape;6696;p1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7" name="Google Shape;6697;p1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8" name="Google Shape;6698;p1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699" name="Google Shape;6699;p1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0" name="Google Shape;6700;p1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1" name="Google Shape;6701;p1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2" name="Google Shape;6702;p1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3" name="Google Shape;6703;p1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4" name="Google Shape;6704;p1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5" name="Google Shape;6705;p1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6" name="Google Shape;6706;p1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7" name="Google Shape;6707;p1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8" name="Google Shape;6708;p1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09" name="Google Shape;6709;p1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0" name="Google Shape;6710;p1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1" name="Google Shape;6711;p1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2" name="Google Shape;6712;p1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3" name="Google Shape;6713;p1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4" name="Google Shape;6714;p1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5" name="Google Shape;6715;p1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6" name="Google Shape;6716;p1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7" name="Google Shape;6717;p1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8" name="Google Shape;6718;p1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19" name="Google Shape;6719;p1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0" name="Google Shape;6720;p1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1" name="Google Shape;6721;p1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2" name="Google Shape;6722;p1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3" name="Google Shape;6723;p1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4" name="Google Shape;6724;p1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5" name="Google Shape;6725;p1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6" name="Google Shape;6726;p1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7" name="Google Shape;6727;p1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8" name="Google Shape;6728;p1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29" name="Google Shape;6729;p1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0" name="Google Shape;6730;p1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1" name="Google Shape;6731;p1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2" name="Google Shape;6732;p1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3" name="Google Shape;6733;p1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4" name="Google Shape;6734;p1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5" name="Google Shape;6735;p1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6" name="Google Shape;6736;p1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7" name="Google Shape;6737;p1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8" name="Google Shape;6738;p1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39" name="Google Shape;6739;p1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0" name="Google Shape;6740;p1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1" name="Google Shape;6741;p1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2" name="Google Shape;6742;p1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3" name="Google Shape;6743;p1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4" name="Google Shape;6744;p1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5" name="Google Shape;6745;p1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6" name="Google Shape;6746;p1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7" name="Google Shape;6747;p1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8" name="Google Shape;6748;p1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49" name="Google Shape;6749;p1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0" name="Google Shape;6750;p1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1" name="Google Shape;6751;p1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2" name="Google Shape;6752;p1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3" name="Google Shape;6753;p1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4" name="Google Shape;6754;p1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5" name="Google Shape;6755;p1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6" name="Google Shape;6756;p1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7" name="Google Shape;6757;p1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8" name="Google Shape;6758;p1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59" name="Google Shape;6759;p1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0" name="Google Shape;6760;p1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1" name="Google Shape;6761;p1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2" name="Google Shape;6762;p1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3" name="Google Shape;6763;p1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4" name="Google Shape;6764;p1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5" name="Google Shape;6765;p1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6" name="Google Shape;6766;p1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7" name="Google Shape;6767;p1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8" name="Google Shape;6768;p1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69" name="Google Shape;6769;p1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0" name="Google Shape;6770;p1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1" name="Google Shape;6771;p1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2" name="Google Shape;6772;p1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3" name="Google Shape;6773;p1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4" name="Google Shape;6774;p1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5" name="Google Shape;6775;p1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6" name="Google Shape;6776;p1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7" name="Google Shape;6777;p1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8" name="Google Shape;6778;p1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79" name="Google Shape;6779;p1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0" name="Google Shape;6780;p1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1" name="Google Shape;6781;p1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2" name="Google Shape;6782;p1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3" name="Google Shape;6783;p1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4" name="Google Shape;6784;p1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5" name="Google Shape;6785;p1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6" name="Google Shape;6786;p1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7" name="Google Shape;6787;p1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8" name="Google Shape;6788;p1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89" name="Google Shape;6789;p1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0" name="Google Shape;6790;p1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1" name="Google Shape;6791;p1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2" name="Google Shape;6792;p1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3" name="Google Shape;6793;p1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4" name="Google Shape;6794;p1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5" name="Google Shape;6795;p1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6" name="Google Shape;6796;p1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7" name="Google Shape;6797;p1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8" name="Google Shape;6798;p1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799" name="Google Shape;6799;p1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0" name="Google Shape;6800;p1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1" name="Google Shape;6801;p1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2" name="Google Shape;6802;p1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3" name="Google Shape;6803;p1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4" name="Google Shape;6804;p1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5" name="Google Shape;6805;p1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6" name="Google Shape;6806;p1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7" name="Google Shape;6807;p1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8" name="Google Shape;6808;p1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09" name="Google Shape;6809;p1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0" name="Google Shape;6810;p1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1" name="Google Shape;6811;p1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2" name="Google Shape;6812;p1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3" name="Google Shape;6813;p1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4" name="Google Shape;6814;p1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5" name="Google Shape;6815;p1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6" name="Google Shape;6816;p1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7" name="Google Shape;6817;p1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8" name="Google Shape;6818;p1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19" name="Google Shape;6819;p1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0" name="Google Shape;6820;p1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1" name="Google Shape;6821;p1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2" name="Google Shape;6822;p1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3" name="Google Shape;6823;p1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4" name="Google Shape;6824;p1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5" name="Google Shape;6825;p1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6" name="Google Shape;6826;p1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7" name="Google Shape;6827;p1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8" name="Google Shape;6828;p1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29" name="Google Shape;6829;p1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0" name="Google Shape;6830;p1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1" name="Google Shape;6831;p1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2" name="Google Shape;6832;p1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3" name="Google Shape;6833;p1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4" name="Google Shape;6834;p1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5" name="Google Shape;6835;p1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6" name="Google Shape;6836;p1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7" name="Google Shape;6837;p1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8" name="Google Shape;6838;p1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39" name="Google Shape;6839;p1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0" name="Google Shape;6840;p1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1" name="Google Shape;6841;p1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2" name="Google Shape;6842;p1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3" name="Google Shape;6843;p1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4" name="Google Shape;6844;p1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5" name="Google Shape;6845;p1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6" name="Google Shape;6846;p1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7" name="Google Shape;6847;p1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8" name="Google Shape;6848;p1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49" name="Google Shape;6849;p1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0" name="Google Shape;6850;p1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1" name="Google Shape;6851;p1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2" name="Google Shape;6852;p1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3" name="Google Shape;6853;p1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4" name="Google Shape;6854;p1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5" name="Google Shape;6855;p1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6" name="Google Shape;6856;p1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7" name="Google Shape;6857;p1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8" name="Google Shape;6858;p1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59" name="Google Shape;6859;p1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0" name="Google Shape;6860;p1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1" name="Google Shape;6861;p1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2" name="Google Shape;6862;p1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3" name="Google Shape;6863;p1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4" name="Google Shape;6864;p1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5" name="Google Shape;6865;p1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6" name="Google Shape;6866;p1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7" name="Google Shape;6867;p1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8" name="Google Shape;6868;p1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69" name="Google Shape;6869;p1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0" name="Google Shape;6870;p1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1" name="Google Shape;6871;p1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2" name="Google Shape;6872;p1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3" name="Google Shape;6873;p1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4" name="Google Shape;6874;p1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5" name="Google Shape;6875;p1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6" name="Google Shape;6876;p1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7" name="Google Shape;6877;p1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8" name="Google Shape;6878;p1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79" name="Google Shape;6879;p1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0" name="Google Shape;6880;p1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1" name="Google Shape;6881;p1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2" name="Google Shape;6882;p1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3" name="Google Shape;6883;p1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4" name="Google Shape;6884;p1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5" name="Google Shape;6885;p1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6" name="Google Shape;6886;p1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7" name="Google Shape;6887;p1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8" name="Google Shape;6888;p1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89" name="Google Shape;6889;p1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0" name="Google Shape;6890;p1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1" name="Google Shape;6891;p1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2" name="Google Shape;6892;p1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3" name="Google Shape;6893;p1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4" name="Google Shape;6894;p1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5" name="Google Shape;6895;p1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6" name="Google Shape;6896;p1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7" name="Google Shape;6897;p1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8" name="Google Shape;6898;p1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899" name="Google Shape;6899;p1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0" name="Google Shape;6900;p1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1" name="Google Shape;6901;p1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2" name="Google Shape;6902;p1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3" name="Google Shape;6903;p1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4" name="Google Shape;6904;p1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5" name="Google Shape;6905;p1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6" name="Google Shape;6906;p1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7" name="Google Shape;6907;p1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8" name="Google Shape;6908;p1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09" name="Google Shape;6909;p1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0" name="Google Shape;6910;p1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1" name="Google Shape;6911;p1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2" name="Google Shape;6912;p1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3" name="Google Shape;6913;p1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4" name="Google Shape;6914;p1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5" name="Google Shape;6915;p1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6" name="Google Shape;6916;p1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7" name="Google Shape;6917;p1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8" name="Google Shape;6918;p1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19" name="Google Shape;6919;p1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0" name="Google Shape;6920;p1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1" name="Google Shape;6921;p1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2" name="Google Shape;6922;p1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3" name="Google Shape;6923;p1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4" name="Google Shape;6924;p1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5" name="Google Shape;6925;p1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6" name="Google Shape;6926;p1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7" name="Google Shape;6927;p1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8" name="Google Shape;6928;p1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29" name="Google Shape;6929;p1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0" name="Google Shape;6930;p1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1" name="Google Shape;6931;p1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2" name="Google Shape;6932;p1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3" name="Google Shape;6933;p1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4" name="Google Shape;6934;p1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5" name="Google Shape;6935;p1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6" name="Google Shape;6936;p1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7" name="Google Shape;6937;p1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8" name="Google Shape;6938;p1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39" name="Google Shape;6939;p1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0" name="Google Shape;6940;p1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1" name="Google Shape;6941;p1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2" name="Google Shape;6942;p1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3" name="Google Shape;6943;p1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4" name="Google Shape;6944;p1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5" name="Google Shape;6945;p1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6" name="Google Shape;6946;p1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7" name="Google Shape;6947;p1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8" name="Google Shape;6948;p1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49" name="Google Shape;6949;p1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0" name="Google Shape;6950;p1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1" name="Google Shape;6951;p1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2" name="Google Shape;6952;p1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3" name="Google Shape;6953;p1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4" name="Google Shape;6954;p1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5" name="Google Shape;6955;p1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6" name="Google Shape;6956;p1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7" name="Google Shape;6957;p1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8" name="Google Shape;6958;p1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59" name="Google Shape;6959;p1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0" name="Google Shape;6960;p1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1" name="Google Shape;6961;p1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2" name="Google Shape;6962;p1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3" name="Google Shape;6963;p1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4" name="Google Shape;6964;p1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5" name="Google Shape;6965;p1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6" name="Google Shape;6966;p1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7" name="Google Shape;6967;p1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8" name="Google Shape;6968;p1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69" name="Google Shape;6969;p1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0" name="Google Shape;6970;p1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1" name="Google Shape;6971;p1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2" name="Google Shape;6972;p1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3" name="Google Shape;6973;p1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4" name="Google Shape;6974;p1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5" name="Google Shape;6975;p1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6" name="Google Shape;6976;p1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7" name="Google Shape;6977;p1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8" name="Google Shape;6978;p1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79" name="Google Shape;6979;p1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0" name="Google Shape;6980;p1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1" name="Google Shape;6981;p1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2" name="Google Shape;6982;p1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3" name="Google Shape;6983;p1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4" name="Google Shape;6984;p1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5" name="Google Shape;6985;p1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6" name="Google Shape;6986;p1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7" name="Google Shape;6987;p1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8" name="Google Shape;6988;p1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89" name="Google Shape;6989;p1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0" name="Google Shape;6990;p1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1" name="Google Shape;6991;p1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2" name="Google Shape;6992;p1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3" name="Google Shape;6993;p1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4" name="Google Shape;6994;p1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5" name="Google Shape;6995;p1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6" name="Google Shape;6996;p1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7" name="Google Shape;6997;p1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8" name="Google Shape;6998;p1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6999" name="Google Shape;6999;p1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0" name="Google Shape;7000;p1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1" name="Google Shape;7001;p1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2" name="Google Shape;7002;p1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3" name="Google Shape;7003;p1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4" name="Google Shape;7004;p1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5" name="Google Shape;7005;p1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6" name="Google Shape;7006;p1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7" name="Google Shape;7007;p1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8" name="Google Shape;7008;p1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09" name="Google Shape;7009;p1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10" name="Google Shape;7010;p1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11" name="Google Shape;7011;p1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12" name="Google Shape;7012;p1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13" name="Google Shape;7013;p1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014" name="Google Shape;7014;p108"/>
          <p:cNvSpPr txBox="1"/>
          <p:nvPr/>
        </p:nvSpPr>
        <p:spPr>
          <a:xfrm>
            <a:off x="5459033"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7015" name="Shape 7015"/>
        <p:cNvGrpSpPr/>
        <p:nvPr/>
      </p:nvGrpSpPr>
      <p:grpSpPr>
        <a:xfrm>
          <a:off x="0" y="0"/>
          <a:ext cx="0" cy="0"/>
          <a:chOff x="0" y="0"/>
          <a:chExt cx="0" cy="0"/>
        </a:xfrm>
      </p:grpSpPr>
      <p:sp>
        <p:nvSpPr>
          <p:cNvPr id="7016" name="Google Shape;7016;p109"/>
          <p:cNvSpPr/>
          <p:nvPr/>
        </p:nvSpPr>
        <p:spPr>
          <a:xfrm>
            <a:off x="7620000" y="0"/>
            <a:ext cx="2286000" cy="4572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17" name="Google Shape;7017;p109"/>
          <p:cNvSpPr/>
          <p:nvPr/>
        </p:nvSpPr>
        <p:spPr>
          <a:xfrm>
            <a:off x="7620000" y="457200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18" name="Google Shape;7018;p109"/>
          <p:cNvSpPr/>
          <p:nvPr/>
        </p:nvSpPr>
        <p:spPr>
          <a:xfrm>
            <a:off x="9906000" y="4572000"/>
            <a:ext cx="2286000" cy="2286000"/>
          </a:xfrm>
          <a:prstGeom prst="rect">
            <a:avLst/>
          </a:prstGeom>
          <a:solidFill>
            <a:schemeClr val="accent6"/>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19" name="Google Shape;7019;p109"/>
          <p:cNvSpPr txBox="1"/>
          <p:nvPr>
            <p:ph type="title"/>
          </p:nvPr>
        </p:nvSpPr>
        <p:spPr>
          <a:xfrm>
            <a:off x="812604"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20" name="Google Shape;7020;p10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21" name="Google Shape;7021;p109"/>
          <p:cNvSpPr/>
          <p:nvPr/>
        </p:nvSpPr>
        <p:spPr>
          <a:xfrm>
            <a:off x="9906000" y="0"/>
            <a:ext cx="2286000" cy="2286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22" name="Google Shape;7022;p10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023" name="Google Shape;7023;p10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7024" name="Google Shape;7024;p109"/>
          <p:cNvPicPr preferRelativeResize="0"/>
          <p:nvPr/>
        </p:nvPicPr>
        <p:blipFill rotWithShape="1">
          <a:blip r:embed="rId3">
            <a:alphaModFix/>
          </a:blip>
          <a:srcRect b="0" l="0" r="0" t="0"/>
          <a:stretch/>
        </p:blipFill>
        <p:spPr>
          <a:xfrm>
            <a:off x="7619900" y="-10604"/>
            <a:ext cx="2286200" cy="4582157"/>
          </a:xfrm>
          <a:prstGeom prst="rect">
            <a:avLst/>
          </a:prstGeom>
          <a:noFill/>
          <a:ln>
            <a:noFill/>
          </a:ln>
        </p:spPr>
      </p:pic>
      <p:pic>
        <p:nvPicPr>
          <p:cNvPr id="7025" name="Google Shape;7025;p10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7026" name="Google Shape;7026;p109"/>
          <p:cNvGrpSpPr/>
          <p:nvPr/>
        </p:nvGrpSpPr>
        <p:grpSpPr>
          <a:xfrm>
            <a:off x="10721566" y="6371463"/>
            <a:ext cx="797703" cy="227212"/>
            <a:chOff x="238125" y="1822850"/>
            <a:chExt cx="7080200" cy="2016675"/>
          </a:xfrm>
        </p:grpSpPr>
        <p:sp>
          <p:nvSpPr>
            <p:cNvPr id="7027" name="Google Shape;7027;p1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28" name="Google Shape;7028;p1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29" name="Google Shape;7029;p1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30" name="Google Shape;7030;p1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31" name="Google Shape;7031;p1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32" name="Google Shape;7032;p1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33" name="Google Shape;7033;p1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grpSp>
        <p:nvGrpSpPr>
          <p:cNvPr id="7034" name="Google Shape;7034;p109"/>
          <p:cNvGrpSpPr/>
          <p:nvPr/>
        </p:nvGrpSpPr>
        <p:grpSpPr>
          <a:xfrm>
            <a:off x="9906077" y="364"/>
            <a:ext cx="2286329" cy="2285291"/>
            <a:chOff x="1189450" y="238125"/>
            <a:chExt cx="5177375" cy="5175025"/>
          </a:xfrm>
        </p:grpSpPr>
        <p:sp>
          <p:nvSpPr>
            <p:cNvPr id="7035" name="Google Shape;7035;p1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36" name="Google Shape;7036;p1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37" name="Google Shape;7037;p1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38" name="Google Shape;7038;p1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39" name="Google Shape;7039;p1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0" name="Google Shape;7040;p1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1" name="Google Shape;7041;p1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2" name="Google Shape;7042;p1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3" name="Google Shape;7043;p1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4" name="Google Shape;7044;p1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5" name="Google Shape;7045;p1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6" name="Google Shape;7046;p1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7" name="Google Shape;7047;p1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8" name="Google Shape;7048;p1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49" name="Google Shape;7049;p1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0" name="Google Shape;7050;p1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1" name="Google Shape;7051;p1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2" name="Google Shape;7052;p1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3" name="Google Shape;7053;p1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4" name="Google Shape;7054;p1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5" name="Google Shape;7055;p1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6" name="Google Shape;7056;p1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7" name="Google Shape;7057;p1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8" name="Google Shape;7058;p1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59" name="Google Shape;7059;p1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0" name="Google Shape;7060;p1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1" name="Google Shape;7061;p1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2" name="Google Shape;7062;p1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3" name="Google Shape;7063;p1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4" name="Google Shape;7064;p1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5" name="Google Shape;7065;p1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6" name="Google Shape;7066;p1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7" name="Google Shape;7067;p1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8" name="Google Shape;7068;p1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69" name="Google Shape;7069;p1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0" name="Google Shape;7070;p1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1" name="Google Shape;7071;p1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2" name="Google Shape;7072;p1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3" name="Google Shape;7073;p1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4" name="Google Shape;7074;p1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5" name="Google Shape;7075;p1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6" name="Google Shape;7076;p1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7" name="Google Shape;7077;p1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8" name="Google Shape;7078;p1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79" name="Google Shape;7079;p1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0" name="Google Shape;7080;p1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1" name="Google Shape;7081;p1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2" name="Google Shape;7082;p1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3" name="Google Shape;7083;p1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4" name="Google Shape;7084;p1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5" name="Google Shape;7085;p1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6" name="Google Shape;7086;p1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7" name="Google Shape;7087;p1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8" name="Google Shape;7088;p1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89" name="Google Shape;7089;p1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0" name="Google Shape;7090;p1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1" name="Google Shape;7091;p1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2" name="Google Shape;7092;p1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3" name="Google Shape;7093;p1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4" name="Google Shape;7094;p1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5" name="Google Shape;7095;p1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6" name="Google Shape;7096;p1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7" name="Google Shape;7097;p1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8" name="Google Shape;7098;p1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099" name="Google Shape;7099;p1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0" name="Google Shape;7100;p1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1" name="Google Shape;7101;p1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2" name="Google Shape;7102;p1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3" name="Google Shape;7103;p1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4" name="Google Shape;7104;p1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5" name="Google Shape;7105;p1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6" name="Google Shape;7106;p1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7" name="Google Shape;7107;p1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8" name="Google Shape;7108;p1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09" name="Google Shape;7109;p1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0" name="Google Shape;7110;p1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1" name="Google Shape;7111;p1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2" name="Google Shape;7112;p1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3" name="Google Shape;7113;p1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4" name="Google Shape;7114;p1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5" name="Google Shape;7115;p1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6" name="Google Shape;7116;p1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7" name="Google Shape;7117;p1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8" name="Google Shape;7118;p1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19" name="Google Shape;7119;p1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0" name="Google Shape;7120;p1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1" name="Google Shape;7121;p1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2" name="Google Shape;7122;p1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3" name="Google Shape;7123;p1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4" name="Google Shape;7124;p1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5" name="Google Shape;7125;p1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6" name="Google Shape;7126;p1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7" name="Google Shape;7127;p1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8" name="Google Shape;7128;p1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29" name="Google Shape;7129;p1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0" name="Google Shape;7130;p1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1" name="Google Shape;7131;p1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2" name="Google Shape;7132;p1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3" name="Google Shape;7133;p1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4" name="Google Shape;7134;p1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5" name="Google Shape;7135;p1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6" name="Google Shape;7136;p1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7" name="Google Shape;7137;p1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8" name="Google Shape;7138;p1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39" name="Google Shape;7139;p1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0" name="Google Shape;7140;p1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1" name="Google Shape;7141;p1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2" name="Google Shape;7142;p1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3" name="Google Shape;7143;p1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4" name="Google Shape;7144;p1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5" name="Google Shape;7145;p1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6" name="Google Shape;7146;p1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7" name="Google Shape;7147;p1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8" name="Google Shape;7148;p1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49" name="Google Shape;7149;p1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0" name="Google Shape;7150;p1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1" name="Google Shape;7151;p1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2" name="Google Shape;7152;p1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3" name="Google Shape;7153;p1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4" name="Google Shape;7154;p1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5" name="Google Shape;7155;p1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6" name="Google Shape;7156;p1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7" name="Google Shape;7157;p1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8" name="Google Shape;7158;p1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59" name="Google Shape;7159;p1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0" name="Google Shape;7160;p1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1" name="Google Shape;7161;p1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2" name="Google Shape;7162;p1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3" name="Google Shape;7163;p1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4" name="Google Shape;7164;p1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5" name="Google Shape;7165;p1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6" name="Google Shape;7166;p1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7" name="Google Shape;7167;p1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8" name="Google Shape;7168;p1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69" name="Google Shape;7169;p1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0" name="Google Shape;7170;p1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1" name="Google Shape;7171;p1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2" name="Google Shape;7172;p1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3" name="Google Shape;7173;p1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4" name="Google Shape;7174;p1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5" name="Google Shape;7175;p1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6" name="Google Shape;7176;p1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7" name="Google Shape;7177;p1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8" name="Google Shape;7178;p1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79" name="Google Shape;7179;p1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0" name="Google Shape;7180;p1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1" name="Google Shape;7181;p1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2" name="Google Shape;7182;p1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3" name="Google Shape;7183;p1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4" name="Google Shape;7184;p1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5" name="Google Shape;7185;p1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6" name="Google Shape;7186;p1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7" name="Google Shape;7187;p1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8" name="Google Shape;7188;p1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89" name="Google Shape;7189;p1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0" name="Google Shape;7190;p1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1" name="Google Shape;7191;p1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2" name="Google Shape;7192;p1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3" name="Google Shape;7193;p1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4" name="Google Shape;7194;p1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5" name="Google Shape;7195;p1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6" name="Google Shape;7196;p1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7" name="Google Shape;7197;p1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8" name="Google Shape;7198;p1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199" name="Google Shape;7199;p1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0" name="Google Shape;7200;p1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1" name="Google Shape;7201;p1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2" name="Google Shape;7202;p1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3" name="Google Shape;7203;p1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4" name="Google Shape;7204;p1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5" name="Google Shape;7205;p1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6" name="Google Shape;7206;p1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7" name="Google Shape;7207;p1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8" name="Google Shape;7208;p1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09" name="Google Shape;7209;p1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0" name="Google Shape;7210;p1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1" name="Google Shape;7211;p1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2" name="Google Shape;7212;p1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3" name="Google Shape;7213;p1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4" name="Google Shape;7214;p1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5" name="Google Shape;7215;p1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6" name="Google Shape;7216;p1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7" name="Google Shape;7217;p1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8" name="Google Shape;7218;p1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19" name="Google Shape;7219;p1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0" name="Google Shape;7220;p1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1" name="Google Shape;7221;p1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2" name="Google Shape;7222;p1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3" name="Google Shape;7223;p1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4" name="Google Shape;7224;p1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5" name="Google Shape;7225;p1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6" name="Google Shape;7226;p1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7" name="Google Shape;7227;p1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8" name="Google Shape;7228;p1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29" name="Google Shape;7229;p1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0" name="Google Shape;7230;p1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1" name="Google Shape;7231;p1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2" name="Google Shape;7232;p1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3" name="Google Shape;7233;p1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4" name="Google Shape;7234;p1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5" name="Google Shape;7235;p1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6" name="Google Shape;7236;p1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7" name="Google Shape;7237;p1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8" name="Google Shape;7238;p1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39" name="Google Shape;7239;p1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0" name="Google Shape;7240;p1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1" name="Google Shape;7241;p1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2" name="Google Shape;7242;p1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3" name="Google Shape;7243;p1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4" name="Google Shape;7244;p1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5" name="Google Shape;7245;p1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6" name="Google Shape;7246;p1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7" name="Google Shape;7247;p1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8" name="Google Shape;7248;p1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49" name="Google Shape;7249;p1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0" name="Google Shape;7250;p1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1" name="Google Shape;7251;p1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2" name="Google Shape;7252;p1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3" name="Google Shape;7253;p1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4" name="Google Shape;7254;p1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5" name="Google Shape;7255;p1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6" name="Google Shape;7256;p1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7" name="Google Shape;7257;p1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8" name="Google Shape;7258;p1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59" name="Google Shape;7259;p1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0" name="Google Shape;7260;p1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1" name="Google Shape;7261;p1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2" name="Google Shape;7262;p1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3" name="Google Shape;7263;p1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4" name="Google Shape;7264;p1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5" name="Google Shape;7265;p1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6" name="Google Shape;7266;p1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7" name="Google Shape;7267;p1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8" name="Google Shape;7268;p1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69" name="Google Shape;7269;p1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0" name="Google Shape;7270;p1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1" name="Google Shape;7271;p1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2" name="Google Shape;7272;p1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3" name="Google Shape;7273;p1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4" name="Google Shape;7274;p1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5" name="Google Shape;7275;p1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6" name="Google Shape;7276;p1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7" name="Google Shape;7277;p1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8" name="Google Shape;7278;p1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79" name="Google Shape;7279;p1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0" name="Google Shape;7280;p1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1" name="Google Shape;7281;p1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2" name="Google Shape;7282;p1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3" name="Google Shape;7283;p1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4" name="Google Shape;7284;p1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5" name="Google Shape;7285;p1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6" name="Google Shape;7286;p1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7" name="Google Shape;7287;p1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8" name="Google Shape;7288;p1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89" name="Google Shape;7289;p1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0" name="Google Shape;7290;p1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1" name="Google Shape;7291;p1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2" name="Google Shape;7292;p1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3" name="Google Shape;7293;p1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4" name="Google Shape;7294;p1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5" name="Google Shape;7295;p1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6" name="Google Shape;7296;p1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7" name="Google Shape;7297;p1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8" name="Google Shape;7298;p1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299" name="Google Shape;7299;p1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0" name="Google Shape;7300;p1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1" name="Google Shape;7301;p1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2" name="Google Shape;7302;p1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3" name="Google Shape;7303;p1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4" name="Google Shape;7304;p1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5" name="Google Shape;7305;p1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6" name="Google Shape;7306;p1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7" name="Google Shape;7307;p1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8" name="Google Shape;7308;p1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09" name="Google Shape;7309;p1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0" name="Google Shape;7310;p1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1" name="Google Shape;7311;p1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2" name="Google Shape;7312;p1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3" name="Google Shape;7313;p1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4" name="Google Shape;7314;p1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5" name="Google Shape;7315;p1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6" name="Google Shape;7316;p1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7" name="Google Shape;7317;p1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8" name="Google Shape;7318;p1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19" name="Google Shape;7319;p1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0" name="Google Shape;7320;p1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1" name="Google Shape;7321;p1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2" name="Google Shape;7322;p1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3" name="Google Shape;7323;p1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4" name="Google Shape;7324;p1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5" name="Google Shape;7325;p1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6" name="Google Shape;7326;p1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7" name="Google Shape;7327;p1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8" name="Google Shape;7328;p1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29" name="Google Shape;7329;p1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0" name="Google Shape;7330;p1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1" name="Google Shape;7331;p1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2" name="Google Shape;7332;p1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3" name="Google Shape;7333;p1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4" name="Google Shape;7334;p1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5" name="Google Shape;7335;p1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6" name="Google Shape;7336;p1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7" name="Google Shape;7337;p1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8" name="Google Shape;7338;p1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39" name="Google Shape;7339;p1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0" name="Google Shape;7340;p1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1" name="Google Shape;7341;p1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2" name="Google Shape;7342;p1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3" name="Google Shape;7343;p1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4" name="Google Shape;7344;p1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5" name="Google Shape;7345;p1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6" name="Google Shape;7346;p1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7" name="Google Shape;7347;p1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8" name="Google Shape;7348;p1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49" name="Google Shape;7349;p1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0" name="Google Shape;7350;p1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1" name="Google Shape;7351;p1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2" name="Google Shape;7352;p1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3" name="Google Shape;7353;p1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4" name="Google Shape;7354;p1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5" name="Google Shape;7355;p1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6" name="Google Shape;7356;p1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7" name="Google Shape;7357;p1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8" name="Google Shape;7358;p1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59" name="Google Shape;7359;p1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0" name="Google Shape;7360;p1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1" name="Google Shape;7361;p1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2" name="Google Shape;7362;p1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3" name="Google Shape;7363;p1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4" name="Google Shape;7364;p1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5" name="Google Shape;7365;p1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6" name="Google Shape;7366;p1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7" name="Google Shape;7367;p1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8" name="Google Shape;7368;p1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69" name="Google Shape;7369;p1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0" name="Google Shape;7370;p1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1" name="Google Shape;7371;p1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2" name="Google Shape;7372;p1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3" name="Google Shape;7373;p1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4" name="Google Shape;7374;p1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5" name="Google Shape;7375;p1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6" name="Google Shape;7376;p1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7" name="Google Shape;7377;p1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8" name="Google Shape;7378;p1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79" name="Google Shape;7379;p1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0" name="Google Shape;7380;p1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1" name="Google Shape;7381;p1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2" name="Google Shape;7382;p1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3" name="Google Shape;7383;p1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4" name="Google Shape;7384;p1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5" name="Google Shape;7385;p1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6" name="Google Shape;7386;p1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7" name="Google Shape;7387;p1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8" name="Google Shape;7388;p1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89" name="Google Shape;7389;p1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0" name="Google Shape;7390;p1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1" name="Google Shape;7391;p1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2" name="Google Shape;7392;p1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3" name="Google Shape;7393;p1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4" name="Google Shape;7394;p1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5" name="Google Shape;7395;p1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6" name="Google Shape;7396;p1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7" name="Google Shape;7397;p1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8" name="Google Shape;7398;p1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399" name="Google Shape;7399;p1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0" name="Google Shape;7400;p1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1" name="Google Shape;7401;p1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2" name="Google Shape;7402;p1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3" name="Google Shape;7403;p1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4" name="Google Shape;7404;p1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5" name="Google Shape;7405;p1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6" name="Google Shape;7406;p1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7" name="Google Shape;7407;p1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8" name="Google Shape;7408;p1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09" name="Google Shape;7409;p1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0" name="Google Shape;7410;p1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1" name="Google Shape;7411;p1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2" name="Google Shape;7412;p1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3" name="Google Shape;7413;p1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4" name="Google Shape;7414;p1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5" name="Google Shape;7415;p1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6" name="Google Shape;7416;p1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7" name="Google Shape;7417;p1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8" name="Google Shape;7418;p1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19" name="Google Shape;7419;p1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0" name="Google Shape;7420;p1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1" name="Google Shape;7421;p1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2" name="Google Shape;7422;p1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3" name="Google Shape;7423;p1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4" name="Google Shape;7424;p1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5" name="Google Shape;7425;p1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6" name="Google Shape;7426;p1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7" name="Google Shape;7427;p1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8" name="Google Shape;7428;p1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29" name="Google Shape;7429;p1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0" name="Google Shape;7430;p1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1" name="Google Shape;7431;p1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2" name="Google Shape;7432;p1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3" name="Google Shape;7433;p1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4" name="Google Shape;7434;p1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5" name="Google Shape;7435;p1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6" name="Google Shape;7436;p1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7" name="Google Shape;7437;p1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8" name="Google Shape;7438;p1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39" name="Google Shape;7439;p1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0" name="Google Shape;7440;p1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1" name="Google Shape;7441;p1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2" name="Google Shape;7442;p1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3" name="Google Shape;7443;p1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4" name="Google Shape;7444;p1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5" name="Google Shape;7445;p1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6" name="Google Shape;7446;p1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7" name="Google Shape;7447;p1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8" name="Google Shape;7448;p1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49" name="Google Shape;7449;p1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0" name="Google Shape;7450;p1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1" name="Google Shape;7451;p1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2" name="Google Shape;7452;p1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3" name="Google Shape;7453;p1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4" name="Google Shape;7454;p1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5" name="Google Shape;7455;p1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6" name="Google Shape;7456;p1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7" name="Google Shape;7457;p1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8" name="Google Shape;7458;p1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59" name="Google Shape;7459;p1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0" name="Google Shape;7460;p1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1" name="Google Shape;7461;p1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2" name="Google Shape;7462;p1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3" name="Google Shape;7463;p1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4" name="Google Shape;7464;p1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5" name="Google Shape;7465;p1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6" name="Google Shape;7466;p1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7" name="Google Shape;7467;p1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8" name="Google Shape;7468;p1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69" name="Google Shape;7469;p1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0" name="Google Shape;7470;p1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1" name="Google Shape;7471;p1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2" name="Google Shape;7472;p1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3" name="Google Shape;7473;p1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4" name="Google Shape;7474;p1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5" name="Google Shape;7475;p1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6" name="Google Shape;7476;p1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7" name="Google Shape;7477;p1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8" name="Google Shape;7478;p1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79" name="Google Shape;7479;p1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0" name="Google Shape;7480;p1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1" name="Google Shape;7481;p1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2" name="Google Shape;7482;p1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3" name="Google Shape;7483;p1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4" name="Google Shape;7484;p1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5" name="Google Shape;7485;p1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6" name="Google Shape;7486;p1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7" name="Google Shape;7487;p1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8" name="Google Shape;7488;p1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89" name="Google Shape;7489;p1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0" name="Google Shape;7490;p1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1" name="Google Shape;7491;p1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2" name="Google Shape;7492;p1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3" name="Google Shape;7493;p1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4" name="Google Shape;7494;p1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5" name="Google Shape;7495;p1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6" name="Google Shape;7496;p1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7" name="Google Shape;7497;p1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8" name="Google Shape;7498;p1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499" name="Google Shape;7499;p1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0" name="Google Shape;7500;p1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1" name="Google Shape;7501;p1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2" name="Google Shape;7502;p1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3" name="Google Shape;7503;p1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4" name="Google Shape;7504;p1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5" name="Google Shape;7505;p1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6" name="Google Shape;7506;p1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7" name="Google Shape;7507;p1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8" name="Google Shape;7508;p1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09" name="Google Shape;7509;p1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0" name="Google Shape;7510;p1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1" name="Google Shape;7511;p1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2" name="Google Shape;7512;p1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3" name="Google Shape;7513;p1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4" name="Google Shape;7514;p1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5" name="Google Shape;7515;p1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6" name="Google Shape;7516;p1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7" name="Google Shape;7517;p1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8" name="Google Shape;7518;p1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19" name="Google Shape;7519;p1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0" name="Google Shape;7520;p1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1" name="Google Shape;7521;p1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2" name="Google Shape;7522;p1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3" name="Google Shape;7523;p1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4" name="Google Shape;7524;p1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5" name="Google Shape;7525;p1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6" name="Google Shape;7526;p1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7" name="Google Shape;7527;p1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8" name="Google Shape;7528;p1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29" name="Google Shape;7529;p1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0" name="Google Shape;7530;p1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1" name="Google Shape;7531;p1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2" name="Google Shape;7532;p1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3" name="Google Shape;7533;p1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4" name="Google Shape;7534;p1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5" name="Google Shape;7535;p1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6" name="Google Shape;7536;p1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7" name="Google Shape;7537;p1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8" name="Google Shape;7538;p1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39" name="Google Shape;7539;p1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0" name="Google Shape;7540;p1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1" name="Google Shape;7541;p1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2" name="Google Shape;7542;p1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3" name="Google Shape;7543;p1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4" name="Google Shape;7544;p1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5" name="Google Shape;7545;p1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6" name="Google Shape;7546;p1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7" name="Google Shape;7547;p1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8" name="Google Shape;7548;p1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49" name="Google Shape;7549;p1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0" name="Google Shape;7550;p1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1" name="Google Shape;7551;p1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2" name="Google Shape;7552;p1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3" name="Google Shape;7553;p1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4" name="Google Shape;7554;p1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5" name="Google Shape;7555;p1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6" name="Google Shape;7556;p1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7" name="Google Shape;7557;p1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8" name="Google Shape;7558;p1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59" name="Google Shape;7559;p1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0" name="Google Shape;7560;p1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1" name="Google Shape;7561;p1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2" name="Google Shape;7562;p1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3" name="Google Shape;7563;p1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4" name="Google Shape;7564;p1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5" name="Google Shape;7565;p1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6" name="Google Shape;7566;p1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7" name="Google Shape;7567;p1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8" name="Google Shape;7568;p1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69" name="Google Shape;7569;p1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0" name="Google Shape;7570;p1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1" name="Google Shape;7571;p1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2" name="Google Shape;7572;p1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3" name="Google Shape;7573;p1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4" name="Google Shape;7574;p1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5" name="Google Shape;7575;p1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6" name="Google Shape;7576;p1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7" name="Google Shape;7577;p1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8" name="Google Shape;7578;p1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79" name="Google Shape;7579;p1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0" name="Google Shape;7580;p1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1" name="Google Shape;7581;p1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2" name="Google Shape;7582;p1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3" name="Google Shape;7583;p1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4" name="Google Shape;7584;p1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5" name="Google Shape;7585;p1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6" name="Google Shape;7586;p1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7" name="Google Shape;7587;p1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8" name="Google Shape;7588;p1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89" name="Google Shape;7589;p1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0" name="Google Shape;7590;p1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1" name="Google Shape;7591;p1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2" name="Google Shape;7592;p1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3" name="Google Shape;7593;p1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4" name="Google Shape;7594;p1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5" name="Google Shape;7595;p1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6" name="Google Shape;7596;p1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7" name="Google Shape;7597;p1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8" name="Google Shape;7598;p1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599" name="Google Shape;7599;p1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00" name="Google Shape;7600;p1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01" name="Google Shape;7601;p1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02" name="Google Shape;7602;p1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603" name="Google Shape;7603;p109"/>
          <p:cNvSpPr txBox="1"/>
          <p:nvPr/>
        </p:nvSpPr>
        <p:spPr>
          <a:xfrm>
            <a:off x="812601"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7604" name="Shape 7604"/>
        <p:cNvGrpSpPr/>
        <p:nvPr/>
      </p:nvGrpSpPr>
      <p:grpSpPr>
        <a:xfrm>
          <a:off x="0" y="0"/>
          <a:ext cx="0" cy="0"/>
          <a:chOff x="0" y="0"/>
          <a:chExt cx="0" cy="0"/>
        </a:xfrm>
      </p:grpSpPr>
      <p:sp>
        <p:nvSpPr>
          <p:cNvPr id="7605" name="Google Shape;7605;p110"/>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06" name="Google Shape;7606;p110"/>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07" name="Google Shape;7607;p11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608" name="Google Shape;7608;p11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609" name="Google Shape;7609;p110"/>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10" name="Google Shape;7610;p11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grpSp>
        <p:nvGrpSpPr>
          <p:cNvPr id="7611" name="Google Shape;7611;p110"/>
          <p:cNvGrpSpPr/>
          <p:nvPr/>
        </p:nvGrpSpPr>
        <p:grpSpPr>
          <a:xfrm>
            <a:off x="10721566" y="6371463"/>
            <a:ext cx="797703" cy="227212"/>
            <a:chOff x="238125" y="1822850"/>
            <a:chExt cx="7080200" cy="2016675"/>
          </a:xfrm>
        </p:grpSpPr>
        <p:sp>
          <p:nvSpPr>
            <p:cNvPr id="7612" name="Google Shape;7612;p1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13" name="Google Shape;7613;p1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14" name="Google Shape;7614;p1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15" name="Google Shape;7615;p1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16" name="Google Shape;7616;p1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17" name="Google Shape;7617;p1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18" name="Google Shape;7618;p1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619" name="Google Shape;7619;p110"/>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7620" name="Shape 7620"/>
        <p:cNvGrpSpPr/>
        <p:nvPr/>
      </p:nvGrpSpPr>
      <p:grpSpPr>
        <a:xfrm>
          <a:off x="0" y="0"/>
          <a:ext cx="0" cy="0"/>
          <a:chOff x="0" y="0"/>
          <a:chExt cx="0" cy="0"/>
        </a:xfrm>
      </p:grpSpPr>
      <p:grpSp>
        <p:nvGrpSpPr>
          <p:cNvPr id="7621" name="Google Shape;7621;p111"/>
          <p:cNvGrpSpPr/>
          <p:nvPr/>
        </p:nvGrpSpPr>
        <p:grpSpPr>
          <a:xfrm>
            <a:off x="3635606" y="8"/>
            <a:ext cx="4929377" cy="6858189"/>
            <a:chOff x="1926275" y="238125"/>
            <a:chExt cx="3765950" cy="5239525"/>
          </a:xfrm>
        </p:grpSpPr>
        <p:sp>
          <p:nvSpPr>
            <p:cNvPr id="7622" name="Google Shape;7622;p1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23" name="Google Shape;7623;p1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24" name="Google Shape;7624;p1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25" name="Google Shape;7625;p1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26" name="Google Shape;7626;p1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27" name="Google Shape;7627;p1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28" name="Google Shape;7628;p1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29" name="Google Shape;7629;p1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0" name="Google Shape;7630;p1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1" name="Google Shape;7631;p1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2" name="Google Shape;7632;p1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3" name="Google Shape;7633;p1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4" name="Google Shape;7634;p1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5" name="Google Shape;7635;p1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6" name="Google Shape;7636;p1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7" name="Google Shape;7637;p1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8" name="Google Shape;7638;p1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39" name="Google Shape;7639;p1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0" name="Google Shape;7640;p1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1" name="Google Shape;7641;p1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2" name="Google Shape;7642;p1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3" name="Google Shape;7643;p1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4" name="Google Shape;7644;p1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5" name="Google Shape;7645;p1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6" name="Google Shape;7646;p1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7" name="Google Shape;7647;p1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8" name="Google Shape;7648;p1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49" name="Google Shape;7649;p1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0" name="Google Shape;7650;p1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1" name="Google Shape;7651;p1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2" name="Google Shape;7652;p1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3" name="Google Shape;7653;p1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4" name="Google Shape;7654;p1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5" name="Google Shape;7655;p1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6" name="Google Shape;7656;p1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7" name="Google Shape;7657;p1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8" name="Google Shape;7658;p1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59" name="Google Shape;7659;p1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0" name="Google Shape;7660;p1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1" name="Google Shape;7661;p1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2" name="Google Shape;7662;p1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3" name="Google Shape;7663;p1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4" name="Google Shape;7664;p1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5" name="Google Shape;7665;p1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6" name="Google Shape;7666;p1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7" name="Google Shape;7667;p1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8" name="Google Shape;7668;p1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69" name="Google Shape;7669;p1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0" name="Google Shape;7670;p1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1" name="Google Shape;7671;p1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2" name="Google Shape;7672;p1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3" name="Google Shape;7673;p1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4" name="Google Shape;7674;p1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5" name="Google Shape;7675;p1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6" name="Google Shape;7676;p1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7" name="Google Shape;7677;p1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8" name="Google Shape;7678;p1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79" name="Google Shape;7679;p1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80" name="Google Shape;7680;p1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81" name="Google Shape;7681;p1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682" name="Google Shape;7682;p111"/>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7683" name="Google Shape;7683;p111"/>
          <p:cNvGrpSpPr/>
          <p:nvPr/>
        </p:nvGrpSpPr>
        <p:grpSpPr>
          <a:xfrm>
            <a:off x="3581682" y="3"/>
            <a:ext cx="2805213" cy="6858288"/>
            <a:chOff x="2726150" y="238125"/>
            <a:chExt cx="2142475" cy="5238000"/>
          </a:xfrm>
        </p:grpSpPr>
        <p:sp>
          <p:nvSpPr>
            <p:cNvPr id="7684" name="Google Shape;7684;p1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85" name="Google Shape;7685;p1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86" name="Google Shape;7686;p1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687" name="Google Shape;7687;p111"/>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88" name="Google Shape;7688;p11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689" name="Google Shape;7689;p11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690" name="Google Shape;7690;p111"/>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91" name="Google Shape;7691;p11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7692" name="Google Shape;7692;p111"/>
          <p:cNvGrpSpPr/>
          <p:nvPr/>
        </p:nvGrpSpPr>
        <p:grpSpPr>
          <a:xfrm>
            <a:off x="10721566" y="6371463"/>
            <a:ext cx="797703" cy="227212"/>
            <a:chOff x="238125" y="1822850"/>
            <a:chExt cx="7080200" cy="2016675"/>
          </a:xfrm>
        </p:grpSpPr>
        <p:sp>
          <p:nvSpPr>
            <p:cNvPr id="7693" name="Google Shape;7693;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94" name="Google Shape;7694;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95" name="Google Shape;7695;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96" name="Google Shape;7696;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97" name="Google Shape;7697;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98" name="Google Shape;7698;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699" name="Google Shape;7699;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700" name="Google Shape;7700;p11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7701" name="Shape 7701"/>
        <p:cNvGrpSpPr/>
        <p:nvPr/>
      </p:nvGrpSpPr>
      <p:grpSpPr>
        <a:xfrm>
          <a:off x="0" y="0"/>
          <a:ext cx="0" cy="0"/>
          <a:chOff x="0" y="0"/>
          <a:chExt cx="0" cy="0"/>
        </a:xfrm>
      </p:grpSpPr>
      <p:sp>
        <p:nvSpPr>
          <p:cNvPr id="7702" name="Google Shape;7702;p112"/>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7703" name="Google Shape;7703;p112"/>
          <p:cNvGrpSpPr/>
          <p:nvPr/>
        </p:nvGrpSpPr>
        <p:grpSpPr>
          <a:xfrm>
            <a:off x="3581682" y="3"/>
            <a:ext cx="2805213" cy="6858288"/>
            <a:chOff x="2726150" y="238125"/>
            <a:chExt cx="2142475" cy="5238000"/>
          </a:xfrm>
        </p:grpSpPr>
        <p:sp>
          <p:nvSpPr>
            <p:cNvPr id="7704" name="Google Shape;7704;p1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05" name="Google Shape;7705;p1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06" name="Google Shape;7706;p1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707" name="Google Shape;7707;p112"/>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08" name="Google Shape;7708;p11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709" name="Google Shape;7709;p11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10" name="Google Shape;7710;p112"/>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11" name="Google Shape;7711;p11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7712" name="Google Shape;7712;p112"/>
          <p:cNvSpPr/>
          <p:nvPr/>
        </p:nvSpPr>
        <p:spPr>
          <a:xfrm>
            <a:off x="6386898" y="676439"/>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5098"/>
            </a:srgbClr>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nvGrpSpPr>
          <p:cNvPr id="7713" name="Google Shape;7713;p112"/>
          <p:cNvGrpSpPr/>
          <p:nvPr/>
        </p:nvGrpSpPr>
        <p:grpSpPr>
          <a:xfrm>
            <a:off x="10721566" y="6371463"/>
            <a:ext cx="797703" cy="227212"/>
            <a:chOff x="238125" y="1822850"/>
            <a:chExt cx="7080200" cy="2016675"/>
          </a:xfrm>
        </p:grpSpPr>
        <p:sp>
          <p:nvSpPr>
            <p:cNvPr id="7714" name="Google Shape;7714;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15" name="Google Shape;7715;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16" name="Google Shape;7716;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17" name="Google Shape;7717;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18" name="Google Shape;7718;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19" name="Google Shape;7719;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20" name="Google Shape;7720;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721" name="Shape 7721"/>
        <p:cNvGrpSpPr/>
        <p:nvPr/>
      </p:nvGrpSpPr>
      <p:grpSpPr>
        <a:xfrm>
          <a:off x="0" y="0"/>
          <a:ext cx="0" cy="0"/>
          <a:chOff x="0" y="0"/>
          <a:chExt cx="0" cy="0"/>
        </a:xfrm>
      </p:grpSpPr>
      <p:sp>
        <p:nvSpPr>
          <p:cNvPr id="7722" name="Google Shape;7722;p113"/>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23" name="Google Shape;7723;p11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7724" name="Google Shape;7724;p11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7725" name="Google Shape;7725;p11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26" name="Google Shape;7726;p113"/>
          <p:cNvGrpSpPr/>
          <p:nvPr/>
        </p:nvGrpSpPr>
        <p:grpSpPr>
          <a:xfrm>
            <a:off x="10721566" y="6371463"/>
            <a:ext cx="797703" cy="227212"/>
            <a:chOff x="238125" y="1822850"/>
            <a:chExt cx="7080200" cy="2016675"/>
          </a:xfrm>
        </p:grpSpPr>
        <p:sp>
          <p:nvSpPr>
            <p:cNvPr id="7727" name="Google Shape;7727;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28" name="Google Shape;7728;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29" name="Google Shape;7729;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30" name="Google Shape;7730;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31" name="Google Shape;7731;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32" name="Google Shape;7732;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33" name="Google Shape;7733;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734" name="Google Shape;7734;p11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39" name="Shape 739"/>
        <p:cNvGrpSpPr/>
        <p:nvPr/>
      </p:nvGrpSpPr>
      <p:grpSpPr>
        <a:xfrm>
          <a:off x="0" y="0"/>
          <a:ext cx="0" cy="0"/>
          <a:chOff x="0" y="0"/>
          <a:chExt cx="0" cy="0"/>
        </a:xfrm>
      </p:grpSpPr>
      <p:sp>
        <p:nvSpPr>
          <p:cNvPr id="740" name="Google Shape;740;p44"/>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41" name="Google Shape;741;p44"/>
          <p:cNvPicPr preferRelativeResize="0"/>
          <p:nvPr/>
        </p:nvPicPr>
        <p:blipFill rotWithShape="1">
          <a:blip r:embed="rId2">
            <a:alphaModFix/>
          </a:blip>
          <a:srcRect b="18091" l="0" r="4251" t="18090"/>
          <a:stretch/>
        </p:blipFill>
        <p:spPr>
          <a:xfrm>
            <a:off x="8390217" y="0"/>
            <a:ext cx="1901200" cy="1901200"/>
          </a:xfrm>
          <a:prstGeom prst="ellipse">
            <a:avLst/>
          </a:prstGeom>
          <a:noFill/>
          <a:ln>
            <a:noFill/>
          </a:ln>
        </p:spPr>
      </p:pic>
      <p:sp>
        <p:nvSpPr>
          <p:cNvPr id="742" name="Google Shape;742;p44"/>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743" name="Google Shape;743;p44"/>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744" name="Google Shape;744;p44"/>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45" name="Google Shape;745;p44"/>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46" name="Google Shape;746;p44"/>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747" name="Google Shape;747;p44"/>
          <p:cNvPicPr preferRelativeResize="0"/>
          <p:nvPr/>
        </p:nvPicPr>
        <p:blipFill rotWithShape="1">
          <a:blip r:embed="rId3">
            <a:alphaModFix/>
          </a:blip>
          <a:srcRect b="24544" l="33473" r="24194" t="11983"/>
          <a:stretch/>
        </p:blipFill>
        <p:spPr>
          <a:xfrm>
            <a:off x="10291334" y="1900667"/>
            <a:ext cx="1901036" cy="1901199"/>
          </a:xfrm>
          <a:prstGeom prst="rect">
            <a:avLst/>
          </a:prstGeom>
          <a:noFill/>
          <a:ln>
            <a:noFill/>
          </a:ln>
        </p:spPr>
      </p:pic>
      <p:pic>
        <p:nvPicPr>
          <p:cNvPr id="748" name="Google Shape;748;p44"/>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749" name="Google Shape;749;p44"/>
          <p:cNvGrpSpPr/>
          <p:nvPr/>
        </p:nvGrpSpPr>
        <p:grpSpPr>
          <a:xfrm>
            <a:off x="7767927" y="4114559"/>
            <a:ext cx="1835600" cy="440800"/>
            <a:chOff x="5457350" y="2701375"/>
            <a:chExt cx="1376700" cy="330600"/>
          </a:xfrm>
        </p:grpSpPr>
        <p:sp>
          <p:nvSpPr>
            <p:cNvPr id="750" name="Google Shape;750;p44"/>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HSA Setup Complete</a:t>
              </a:r>
              <a:endParaRPr sz="933">
                <a:solidFill>
                  <a:schemeClr val="dk2"/>
                </a:solidFill>
                <a:latin typeface="Inter Medium"/>
                <a:ea typeface="Inter Medium"/>
                <a:cs typeface="Inter Medium"/>
                <a:sym typeface="Inter Medium"/>
              </a:endParaRPr>
            </a:p>
          </p:txBody>
        </p:sp>
        <p:grpSp>
          <p:nvGrpSpPr>
            <p:cNvPr id="751" name="Google Shape;751;p44"/>
            <p:cNvGrpSpPr/>
            <p:nvPr/>
          </p:nvGrpSpPr>
          <p:grpSpPr>
            <a:xfrm>
              <a:off x="5541202" y="2774463"/>
              <a:ext cx="183000" cy="183000"/>
              <a:chOff x="5541202" y="2774463"/>
              <a:chExt cx="183000" cy="183000"/>
            </a:xfrm>
          </p:grpSpPr>
          <p:sp>
            <p:nvSpPr>
              <p:cNvPr id="752" name="Google Shape;752;p44"/>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53" name="Google Shape;753;p44"/>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sp>
        <p:nvSpPr>
          <p:cNvPr id="754" name="Google Shape;754;p44"/>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nvGrpSpPr>
          <p:cNvPr id="755" name="Google Shape;755;p44"/>
          <p:cNvGrpSpPr/>
          <p:nvPr/>
        </p:nvGrpSpPr>
        <p:grpSpPr>
          <a:xfrm>
            <a:off x="3261668" y="6168245"/>
            <a:ext cx="1126917" cy="217271"/>
            <a:chOff x="3701600" y="2570125"/>
            <a:chExt cx="1503625" cy="289900"/>
          </a:xfrm>
        </p:grpSpPr>
        <p:sp>
          <p:nvSpPr>
            <p:cNvPr id="756" name="Google Shape;756;p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57" name="Google Shape;757;p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58" name="Google Shape;758;p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59" name="Google Shape;759;p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0" name="Google Shape;760;p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1" name="Google Shape;761;p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2" name="Google Shape;762;p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3" name="Google Shape;763;p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4" name="Google Shape;764;p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5" name="Google Shape;765;p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6" name="Google Shape;766;p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67" name="Google Shape;767;p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768" name="Google Shape;768;p44"/>
          <p:cNvGrpSpPr/>
          <p:nvPr/>
        </p:nvGrpSpPr>
        <p:grpSpPr>
          <a:xfrm>
            <a:off x="7022977" y="6127080"/>
            <a:ext cx="1211169" cy="268400"/>
            <a:chOff x="5577025" y="2564875"/>
            <a:chExt cx="1764525" cy="390950"/>
          </a:xfrm>
        </p:grpSpPr>
        <p:sp>
          <p:nvSpPr>
            <p:cNvPr id="769" name="Google Shape;769;p44"/>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0" name="Google Shape;770;p44"/>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1" name="Google Shape;771;p44"/>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2" name="Google Shape;772;p44"/>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3" name="Google Shape;773;p44"/>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4" name="Google Shape;774;p44"/>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5" name="Google Shape;775;p44"/>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6" name="Google Shape;776;p44"/>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7" name="Google Shape;777;p44"/>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8" name="Google Shape;778;p44"/>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79" name="Google Shape;779;p44"/>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80" name="Google Shape;780;p44"/>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81" name="Google Shape;781;p44"/>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82" name="Google Shape;782;p44"/>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83" name="Google Shape;783;p44"/>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84" name="Google Shape;784;p44"/>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785" name="Google Shape;785;p44"/>
          <p:cNvGrpSpPr/>
          <p:nvPr/>
        </p:nvGrpSpPr>
        <p:grpSpPr>
          <a:xfrm>
            <a:off x="5176613" y="6120228"/>
            <a:ext cx="909476" cy="355817"/>
            <a:chOff x="238125" y="2500825"/>
            <a:chExt cx="1678825" cy="656650"/>
          </a:xfrm>
        </p:grpSpPr>
        <p:sp>
          <p:nvSpPr>
            <p:cNvPr id="786" name="Google Shape;786;p44"/>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87" name="Google Shape;787;p44"/>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88" name="Google Shape;788;p44"/>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89" name="Google Shape;789;p44"/>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0" name="Google Shape;790;p44"/>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1" name="Google Shape;791;p44"/>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2" name="Google Shape;792;p44"/>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3" name="Google Shape;793;p44"/>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4" name="Google Shape;794;p44"/>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5" name="Google Shape;795;p44"/>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6" name="Google Shape;796;p44"/>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7" name="Google Shape;797;p44"/>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8" name="Google Shape;798;p44"/>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799" name="Google Shape;799;p44"/>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0" name="Google Shape;800;p44"/>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1" name="Google Shape;801;p44"/>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2" name="Google Shape;802;p44"/>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3" name="Google Shape;803;p44"/>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4" name="Google Shape;804;p44"/>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grpSp>
        <p:nvGrpSpPr>
          <p:cNvPr id="805" name="Google Shape;805;p44"/>
          <p:cNvGrpSpPr/>
          <p:nvPr/>
        </p:nvGrpSpPr>
        <p:grpSpPr>
          <a:xfrm>
            <a:off x="9039439" y="6168245"/>
            <a:ext cx="1126917" cy="217271"/>
            <a:chOff x="3701600" y="2570125"/>
            <a:chExt cx="1503625" cy="289900"/>
          </a:xfrm>
        </p:grpSpPr>
        <p:sp>
          <p:nvSpPr>
            <p:cNvPr id="806" name="Google Shape;806;p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7" name="Google Shape;807;p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8" name="Google Shape;808;p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09" name="Google Shape;809;p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0" name="Google Shape;810;p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1" name="Google Shape;811;p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2" name="Google Shape;812;p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3" name="Google Shape;813;p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4" name="Google Shape;814;p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5" name="Google Shape;815;p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6" name="Google Shape;816;p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7" name="Google Shape;817;p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960"/>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818" name="Google Shape;818;p44"/>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960"/>
            </a:srgbClr>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19" name="Google Shape;819;p44"/>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1067"/>
              <a:buFont typeface="Inter Medium"/>
              <a:buNone/>
            </a:pPr>
            <a:r>
              <a:rPr lang="en" sz="1067">
                <a:solidFill>
                  <a:schemeClr val="dk2"/>
                </a:solidFill>
                <a:latin typeface="Inter Medium"/>
                <a:ea typeface="Inter Medium"/>
                <a:cs typeface="Inter Medium"/>
                <a:sym typeface="Inter Medium"/>
              </a:rPr>
              <a:t>Trusted by:</a:t>
            </a:r>
            <a:endParaRPr sz="1067">
              <a:solidFill>
                <a:schemeClr val="dk2"/>
              </a:solidFill>
              <a:latin typeface="Inter Medium"/>
              <a:ea typeface="Inter Medium"/>
              <a:cs typeface="Inter Medium"/>
              <a:sym typeface="Inter Medium"/>
            </a:endParaRPr>
          </a:p>
        </p:txBody>
      </p:sp>
      <p:grpSp>
        <p:nvGrpSpPr>
          <p:cNvPr id="820" name="Google Shape;820;p44"/>
          <p:cNvGrpSpPr/>
          <p:nvPr/>
        </p:nvGrpSpPr>
        <p:grpSpPr>
          <a:xfrm>
            <a:off x="8389586" y="1901522"/>
            <a:ext cx="1901132" cy="1900269"/>
            <a:chOff x="1189450" y="238125"/>
            <a:chExt cx="5177375" cy="5175025"/>
          </a:xfrm>
        </p:grpSpPr>
        <p:sp>
          <p:nvSpPr>
            <p:cNvPr id="821" name="Google Shape;821;p4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2" name="Google Shape;822;p4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3" name="Google Shape;823;p4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4" name="Google Shape;824;p4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5" name="Google Shape;825;p4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6" name="Google Shape;826;p4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7" name="Google Shape;827;p4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8" name="Google Shape;828;p4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29" name="Google Shape;829;p4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0" name="Google Shape;830;p4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1" name="Google Shape;831;p4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2" name="Google Shape;832;p4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3" name="Google Shape;833;p4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4" name="Google Shape;834;p4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5" name="Google Shape;835;p4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6" name="Google Shape;836;p4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7" name="Google Shape;837;p4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8" name="Google Shape;838;p4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39" name="Google Shape;839;p4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0" name="Google Shape;840;p4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1" name="Google Shape;841;p4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2" name="Google Shape;842;p4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3" name="Google Shape;843;p4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4" name="Google Shape;844;p4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5" name="Google Shape;845;p4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6" name="Google Shape;846;p4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7" name="Google Shape;847;p4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8" name="Google Shape;848;p4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49" name="Google Shape;849;p4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0" name="Google Shape;850;p4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1" name="Google Shape;851;p4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2" name="Google Shape;852;p4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3" name="Google Shape;853;p4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4" name="Google Shape;854;p4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5" name="Google Shape;855;p4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6" name="Google Shape;856;p4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7" name="Google Shape;857;p4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8" name="Google Shape;858;p4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59" name="Google Shape;859;p4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0" name="Google Shape;860;p4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1" name="Google Shape;861;p4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2" name="Google Shape;862;p4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3" name="Google Shape;863;p4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4" name="Google Shape;864;p4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5" name="Google Shape;865;p4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6" name="Google Shape;866;p4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7" name="Google Shape;867;p4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8" name="Google Shape;868;p4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69" name="Google Shape;869;p4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0" name="Google Shape;870;p4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1" name="Google Shape;871;p4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2" name="Google Shape;872;p4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3" name="Google Shape;873;p4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4" name="Google Shape;874;p4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5" name="Google Shape;875;p4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6" name="Google Shape;876;p4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7" name="Google Shape;877;p4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8" name="Google Shape;878;p4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79" name="Google Shape;879;p4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0" name="Google Shape;880;p4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1" name="Google Shape;881;p4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2" name="Google Shape;882;p4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3" name="Google Shape;883;p4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4" name="Google Shape;884;p4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5" name="Google Shape;885;p4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6" name="Google Shape;886;p4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7" name="Google Shape;887;p4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8" name="Google Shape;888;p4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89" name="Google Shape;889;p4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0" name="Google Shape;890;p4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1" name="Google Shape;891;p4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2" name="Google Shape;892;p4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3" name="Google Shape;893;p4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4" name="Google Shape;894;p4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5" name="Google Shape;895;p4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6" name="Google Shape;896;p4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7" name="Google Shape;897;p4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8" name="Google Shape;898;p4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899" name="Google Shape;899;p4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0" name="Google Shape;900;p4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1" name="Google Shape;901;p4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2" name="Google Shape;902;p4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3" name="Google Shape;903;p4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4" name="Google Shape;904;p4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5" name="Google Shape;905;p4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6" name="Google Shape;906;p4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7" name="Google Shape;907;p4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8" name="Google Shape;908;p4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09" name="Google Shape;909;p4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0" name="Google Shape;910;p4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1" name="Google Shape;911;p4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2" name="Google Shape;912;p4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3" name="Google Shape;913;p4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4" name="Google Shape;914;p4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5" name="Google Shape;915;p4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6" name="Google Shape;916;p4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7" name="Google Shape;917;p4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8" name="Google Shape;918;p4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19" name="Google Shape;919;p4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0" name="Google Shape;920;p4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1" name="Google Shape;921;p4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2" name="Google Shape;922;p4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3" name="Google Shape;923;p4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4" name="Google Shape;924;p4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5" name="Google Shape;925;p4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6" name="Google Shape;926;p4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7" name="Google Shape;927;p4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8" name="Google Shape;928;p4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29" name="Google Shape;929;p4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0" name="Google Shape;930;p4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1" name="Google Shape;931;p4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2" name="Google Shape;932;p4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3" name="Google Shape;933;p4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4" name="Google Shape;934;p4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5" name="Google Shape;935;p4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6" name="Google Shape;936;p4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7" name="Google Shape;937;p4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8" name="Google Shape;938;p4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39" name="Google Shape;939;p4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0" name="Google Shape;940;p4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1" name="Google Shape;941;p4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2" name="Google Shape;942;p4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3" name="Google Shape;943;p4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4" name="Google Shape;944;p4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5" name="Google Shape;945;p4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6" name="Google Shape;946;p4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7" name="Google Shape;947;p4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8" name="Google Shape;948;p4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49" name="Google Shape;949;p4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0" name="Google Shape;950;p4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1" name="Google Shape;951;p4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2" name="Google Shape;952;p4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3" name="Google Shape;953;p4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4" name="Google Shape;954;p4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5" name="Google Shape;955;p4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6" name="Google Shape;956;p4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7" name="Google Shape;957;p4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8" name="Google Shape;958;p4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59" name="Google Shape;959;p4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0" name="Google Shape;960;p4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1" name="Google Shape;961;p4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2" name="Google Shape;962;p4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3" name="Google Shape;963;p4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4" name="Google Shape;964;p4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5" name="Google Shape;965;p4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6" name="Google Shape;966;p4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7" name="Google Shape;967;p4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8" name="Google Shape;968;p4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69" name="Google Shape;969;p4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0" name="Google Shape;970;p4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1" name="Google Shape;971;p4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2" name="Google Shape;972;p4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3" name="Google Shape;973;p4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4" name="Google Shape;974;p4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5" name="Google Shape;975;p4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6" name="Google Shape;976;p4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7" name="Google Shape;977;p4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8" name="Google Shape;978;p4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79" name="Google Shape;979;p4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0" name="Google Shape;980;p4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1" name="Google Shape;981;p4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2" name="Google Shape;982;p4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3" name="Google Shape;983;p4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4" name="Google Shape;984;p4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5" name="Google Shape;985;p4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6" name="Google Shape;986;p4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7" name="Google Shape;987;p4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8" name="Google Shape;988;p4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89" name="Google Shape;989;p4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0" name="Google Shape;990;p4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1" name="Google Shape;991;p4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2" name="Google Shape;992;p4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3" name="Google Shape;993;p4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4" name="Google Shape;994;p4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5" name="Google Shape;995;p4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6" name="Google Shape;996;p4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7" name="Google Shape;997;p4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8" name="Google Shape;998;p4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999" name="Google Shape;999;p4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0" name="Google Shape;1000;p4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1" name="Google Shape;1001;p4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2" name="Google Shape;1002;p4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3" name="Google Shape;1003;p4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4" name="Google Shape;1004;p4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5" name="Google Shape;1005;p4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6" name="Google Shape;1006;p4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7" name="Google Shape;1007;p4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8" name="Google Shape;1008;p4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09" name="Google Shape;1009;p4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0" name="Google Shape;1010;p4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1" name="Google Shape;1011;p4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2" name="Google Shape;1012;p4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3" name="Google Shape;1013;p4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4" name="Google Shape;1014;p4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5" name="Google Shape;1015;p4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6" name="Google Shape;1016;p4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7" name="Google Shape;1017;p4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8" name="Google Shape;1018;p4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19" name="Google Shape;1019;p4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0" name="Google Shape;1020;p4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1" name="Google Shape;1021;p4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2" name="Google Shape;1022;p4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3" name="Google Shape;1023;p4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4" name="Google Shape;1024;p4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5" name="Google Shape;1025;p4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6" name="Google Shape;1026;p4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7" name="Google Shape;1027;p4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8" name="Google Shape;1028;p4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29" name="Google Shape;1029;p4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0" name="Google Shape;1030;p4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1" name="Google Shape;1031;p4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2" name="Google Shape;1032;p4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3" name="Google Shape;1033;p4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4" name="Google Shape;1034;p4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5" name="Google Shape;1035;p4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6" name="Google Shape;1036;p4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7" name="Google Shape;1037;p4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8" name="Google Shape;1038;p4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39" name="Google Shape;1039;p4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0" name="Google Shape;1040;p4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1" name="Google Shape;1041;p4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2" name="Google Shape;1042;p4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3" name="Google Shape;1043;p4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4" name="Google Shape;1044;p4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5" name="Google Shape;1045;p4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6" name="Google Shape;1046;p4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7" name="Google Shape;1047;p4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8" name="Google Shape;1048;p4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49" name="Google Shape;1049;p4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0" name="Google Shape;1050;p4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1" name="Google Shape;1051;p4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2" name="Google Shape;1052;p4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3" name="Google Shape;1053;p4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4" name="Google Shape;1054;p4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5" name="Google Shape;1055;p4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6" name="Google Shape;1056;p4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7" name="Google Shape;1057;p4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8" name="Google Shape;1058;p4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59" name="Google Shape;1059;p4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0" name="Google Shape;1060;p4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1" name="Google Shape;1061;p4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2" name="Google Shape;1062;p4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3" name="Google Shape;1063;p4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4" name="Google Shape;1064;p4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5" name="Google Shape;1065;p4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6" name="Google Shape;1066;p4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7" name="Google Shape;1067;p4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8" name="Google Shape;1068;p4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69" name="Google Shape;1069;p4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0" name="Google Shape;1070;p4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1" name="Google Shape;1071;p4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2" name="Google Shape;1072;p4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3" name="Google Shape;1073;p4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4" name="Google Shape;1074;p4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5" name="Google Shape;1075;p4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6" name="Google Shape;1076;p4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7" name="Google Shape;1077;p4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8" name="Google Shape;1078;p4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79" name="Google Shape;1079;p4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0" name="Google Shape;1080;p4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1" name="Google Shape;1081;p4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2" name="Google Shape;1082;p4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3" name="Google Shape;1083;p4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4" name="Google Shape;1084;p4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5" name="Google Shape;1085;p4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6" name="Google Shape;1086;p4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7" name="Google Shape;1087;p4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8" name="Google Shape;1088;p4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89" name="Google Shape;1089;p4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0" name="Google Shape;1090;p4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1" name="Google Shape;1091;p4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2" name="Google Shape;1092;p4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3" name="Google Shape;1093;p4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4" name="Google Shape;1094;p4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5" name="Google Shape;1095;p4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6" name="Google Shape;1096;p4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7" name="Google Shape;1097;p4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8" name="Google Shape;1098;p4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099" name="Google Shape;1099;p4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0" name="Google Shape;1100;p4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1" name="Google Shape;1101;p4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2" name="Google Shape;1102;p4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3" name="Google Shape;1103;p4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4" name="Google Shape;1104;p4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5" name="Google Shape;1105;p4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6" name="Google Shape;1106;p4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7" name="Google Shape;1107;p4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8" name="Google Shape;1108;p4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09" name="Google Shape;1109;p4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0" name="Google Shape;1110;p4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1" name="Google Shape;1111;p4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2" name="Google Shape;1112;p4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3" name="Google Shape;1113;p4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4" name="Google Shape;1114;p4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5" name="Google Shape;1115;p4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6" name="Google Shape;1116;p4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7" name="Google Shape;1117;p4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8" name="Google Shape;1118;p4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19" name="Google Shape;1119;p4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0" name="Google Shape;1120;p4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1" name="Google Shape;1121;p4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2" name="Google Shape;1122;p4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3" name="Google Shape;1123;p4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4" name="Google Shape;1124;p4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5" name="Google Shape;1125;p4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6" name="Google Shape;1126;p4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7" name="Google Shape;1127;p4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8" name="Google Shape;1128;p4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29" name="Google Shape;1129;p4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0" name="Google Shape;1130;p4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1" name="Google Shape;1131;p4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2" name="Google Shape;1132;p4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3" name="Google Shape;1133;p4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4" name="Google Shape;1134;p4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5" name="Google Shape;1135;p4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6" name="Google Shape;1136;p4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7" name="Google Shape;1137;p4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8" name="Google Shape;1138;p4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39" name="Google Shape;1139;p4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0" name="Google Shape;1140;p4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1" name="Google Shape;1141;p4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2" name="Google Shape;1142;p4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3" name="Google Shape;1143;p4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4" name="Google Shape;1144;p4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5" name="Google Shape;1145;p4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6" name="Google Shape;1146;p4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7" name="Google Shape;1147;p4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8" name="Google Shape;1148;p4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49" name="Google Shape;1149;p4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0" name="Google Shape;1150;p4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1" name="Google Shape;1151;p4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2" name="Google Shape;1152;p4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3" name="Google Shape;1153;p4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4" name="Google Shape;1154;p4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5" name="Google Shape;1155;p4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6" name="Google Shape;1156;p4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7" name="Google Shape;1157;p4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8" name="Google Shape;1158;p4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59" name="Google Shape;1159;p4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0" name="Google Shape;1160;p4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1" name="Google Shape;1161;p4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2" name="Google Shape;1162;p4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3" name="Google Shape;1163;p4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4" name="Google Shape;1164;p4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5" name="Google Shape;1165;p4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6" name="Google Shape;1166;p4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7" name="Google Shape;1167;p4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8" name="Google Shape;1168;p4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69" name="Google Shape;1169;p4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0" name="Google Shape;1170;p4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1" name="Google Shape;1171;p4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2" name="Google Shape;1172;p4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3" name="Google Shape;1173;p4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4" name="Google Shape;1174;p4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5" name="Google Shape;1175;p4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6" name="Google Shape;1176;p4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7" name="Google Shape;1177;p4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8" name="Google Shape;1178;p4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79" name="Google Shape;1179;p4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0" name="Google Shape;1180;p4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1" name="Google Shape;1181;p4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2" name="Google Shape;1182;p4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3" name="Google Shape;1183;p4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4" name="Google Shape;1184;p4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5" name="Google Shape;1185;p4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6" name="Google Shape;1186;p4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7" name="Google Shape;1187;p4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8" name="Google Shape;1188;p4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89" name="Google Shape;1189;p4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0" name="Google Shape;1190;p4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1" name="Google Shape;1191;p4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2" name="Google Shape;1192;p4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3" name="Google Shape;1193;p4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4" name="Google Shape;1194;p4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5" name="Google Shape;1195;p4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6" name="Google Shape;1196;p4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7" name="Google Shape;1197;p4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8" name="Google Shape;1198;p4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199" name="Google Shape;1199;p4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0" name="Google Shape;1200;p4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1" name="Google Shape;1201;p4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2" name="Google Shape;1202;p4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3" name="Google Shape;1203;p4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4" name="Google Shape;1204;p4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5" name="Google Shape;1205;p4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6" name="Google Shape;1206;p4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7" name="Google Shape;1207;p4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8" name="Google Shape;1208;p4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09" name="Google Shape;1209;p4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0" name="Google Shape;1210;p4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1" name="Google Shape;1211;p4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2" name="Google Shape;1212;p4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3" name="Google Shape;1213;p4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4" name="Google Shape;1214;p4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5" name="Google Shape;1215;p4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6" name="Google Shape;1216;p4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7" name="Google Shape;1217;p4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8" name="Google Shape;1218;p4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19" name="Google Shape;1219;p4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0" name="Google Shape;1220;p4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1" name="Google Shape;1221;p4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2" name="Google Shape;1222;p4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3" name="Google Shape;1223;p4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4" name="Google Shape;1224;p4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5" name="Google Shape;1225;p4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6" name="Google Shape;1226;p4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7" name="Google Shape;1227;p4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8" name="Google Shape;1228;p4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29" name="Google Shape;1229;p4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0" name="Google Shape;1230;p4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1" name="Google Shape;1231;p4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2" name="Google Shape;1232;p4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3" name="Google Shape;1233;p4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4" name="Google Shape;1234;p4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5" name="Google Shape;1235;p4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6" name="Google Shape;1236;p4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7" name="Google Shape;1237;p4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8" name="Google Shape;1238;p4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39" name="Google Shape;1239;p4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0" name="Google Shape;1240;p4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1" name="Google Shape;1241;p4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2" name="Google Shape;1242;p4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3" name="Google Shape;1243;p4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4" name="Google Shape;1244;p4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5" name="Google Shape;1245;p4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6" name="Google Shape;1246;p4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7" name="Google Shape;1247;p4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8" name="Google Shape;1248;p4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49" name="Google Shape;1249;p4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0" name="Google Shape;1250;p4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1" name="Google Shape;1251;p4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2" name="Google Shape;1252;p4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3" name="Google Shape;1253;p4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4" name="Google Shape;1254;p4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5" name="Google Shape;1255;p4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6" name="Google Shape;1256;p4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7" name="Google Shape;1257;p4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8" name="Google Shape;1258;p4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59" name="Google Shape;1259;p4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0" name="Google Shape;1260;p4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1" name="Google Shape;1261;p4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2" name="Google Shape;1262;p4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3" name="Google Shape;1263;p4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4" name="Google Shape;1264;p4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5" name="Google Shape;1265;p4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6" name="Google Shape;1266;p4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7" name="Google Shape;1267;p4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8" name="Google Shape;1268;p4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69" name="Google Shape;1269;p4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0" name="Google Shape;1270;p4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1" name="Google Shape;1271;p4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2" name="Google Shape;1272;p4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3" name="Google Shape;1273;p4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4" name="Google Shape;1274;p4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5" name="Google Shape;1275;p4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6" name="Google Shape;1276;p4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7" name="Google Shape;1277;p4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8" name="Google Shape;1278;p4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79" name="Google Shape;1279;p4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0" name="Google Shape;1280;p4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1" name="Google Shape;1281;p4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2" name="Google Shape;1282;p4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3" name="Google Shape;1283;p4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4" name="Google Shape;1284;p4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5" name="Google Shape;1285;p4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6" name="Google Shape;1286;p4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7" name="Google Shape;1287;p4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8" name="Google Shape;1288;p4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89" name="Google Shape;1289;p4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0" name="Google Shape;1290;p4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1" name="Google Shape;1291;p4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2" name="Google Shape;1292;p4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3" name="Google Shape;1293;p4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4" name="Google Shape;1294;p4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5" name="Google Shape;1295;p4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6" name="Google Shape;1296;p4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7" name="Google Shape;1297;p4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8" name="Google Shape;1298;p4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299" name="Google Shape;1299;p4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0" name="Google Shape;1300;p4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1" name="Google Shape;1301;p4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2" name="Google Shape;1302;p4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3" name="Google Shape;1303;p4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4" name="Google Shape;1304;p4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5" name="Google Shape;1305;p4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6" name="Google Shape;1306;p4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7" name="Google Shape;1307;p4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8" name="Google Shape;1308;p4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09" name="Google Shape;1309;p4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0" name="Google Shape;1310;p4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1" name="Google Shape;1311;p4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2" name="Google Shape;1312;p4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3" name="Google Shape;1313;p4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4" name="Google Shape;1314;p4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5" name="Google Shape;1315;p4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6" name="Google Shape;1316;p4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7" name="Google Shape;1317;p4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8" name="Google Shape;1318;p4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19" name="Google Shape;1319;p4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0" name="Google Shape;1320;p4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1" name="Google Shape;1321;p4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2" name="Google Shape;1322;p4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3" name="Google Shape;1323;p4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4" name="Google Shape;1324;p4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5" name="Google Shape;1325;p4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6" name="Google Shape;1326;p4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7" name="Google Shape;1327;p4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8" name="Google Shape;1328;p4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29" name="Google Shape;1329;p4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0" name="Google Shape;1330;p4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1" name="Google Shape;1331;p4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2" name="Google Shape;1332;p4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3" name="Google Shape;1333;p4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4" name="Google Shape;1334;p4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5" name="Google Shape;1335;p4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6" name="Google Shape;1336;p4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7" name="Google Shape;1337;p4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8" name="Google Shape;1338;p4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39" name="Google Shape;1339;p4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0" name="Google Shape;1340;p4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1" name="Google Shape;1341;p4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2" name="Google Shape;1342;p4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3" name="Google Shape;1343;p4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4" name="Google Shape;1344;p4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5" name="Google Shape;1345;p4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6" name="Google Shape;1346;p4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7" name="Google Shape;1347;p4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8" name="Google Shape;1348;p4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49" name="Google Shape;1349;p4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0" name="Google Shape;1350;p4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1" name="Google Shape;1351;p4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2" name="Google Shape;1352;p4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3" name="Google Shape;1353;p4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4" name="Google Shape;1354;p4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5" name="Google Shape;1355;p4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6" name="Google Shape;1356;p4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7" name="Google Shape;1357;p4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8" name="Google Shape;1358;p4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59" name="Google Shape;1359;p4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0" name="Google Shape;1360;p4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1" name="Google Shape;1361;p4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2" name="Google Shape;1362;p4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3" name="Google Shape;1363;p4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4" name="Google Shape;1364;p4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5" name="Google Shape;1365;p4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6" name="Google Shape;1366;p4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7" name="Google Shape;1367;p4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8" name="Google Shape;1368;p4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69" name="Google Shape;1369;p4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0" name="Google Shape;1370;p4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1" name="Google Shape;1371;p4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2" name="Google Shape;1372;p4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3" name="Google Shape;1373;p4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4" name="Google Shape;1374;p4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5" name="Google Shape;1375;p4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6" name="Google Shape;1376;p4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7" name="Google Shape;1377;p4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8" name="Google Shape;1378;p4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79" name="Google Shape;1379;p4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0" name="Google Shape;1380;p4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1" name="Google Shape;1381;p4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2" name="Google Shape;1382;p4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3" name="Google Shape;1383;p4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4" name="Google Shape;1384;p4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5" name="Google Shape;1385;p4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6" name="Google Shape;1386;p4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7" name="Google Shape;1387;p4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sp>
          <p:nvSpPr>
            <p:cNvPr id="1388" name="Google Shape;1388;p4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grpSp>
      <p:sp>
        <p:nvSpPr>
          <p:cNvPr id="1389" name="Google Shape;1389;p44"/>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Clr>
                <a:schemeClr val="dk1"/>
              </a:buClr>
              <a:buSzPts val="2400"/>
              <a:buFont typeface="Arial"/>
              <a:buNone/>
            </a:pPr>
            <a:r>
              <a:t/>
            </a:r>
            <a:endParaRPr sz="2400">
              <a:solidFill>
                <a:schemeClr val="dk1"/>
              </a:solidFill>
              <a:latin typeface="Arial"/>
              <a:ea typeface="Arial"/>
              <a:cs typeface="Arial"/>
              <a:sym typeface="Arial"/>
            </a:endParaRPr>
          </a:p>
        </p:txBody>
      </p:sp>
      <p:pic>
        <p:nvPicPr>
          <p:cNvPr id="1390" name="Google Shape;1390;p44"/>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735" name="Shape 7735"/>
        <p:cNvGrpSpPr/>
        <p:nvPr/>
      </p:nvGrpSpPr>
      <p:grpSpPr>
        <a:xfrm>
          <a:off x="0" y="0"/>
          <a:ext cx="0" cy="0"/>
          <a:chOff x="0" y="0"/>
          <a:chExt cx="0" cy="0"/>
        </a:xfrm>
      </p:grpSpPr>
      <p:sp>
        <p:nvSpPr>
          <p:cNvPr id="7736" name="Google Shape;7736;p114"/>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37" name="Google Shape;7737;p11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38" name="Google Shape;7738;p114"/>
          <p:cNvGrpSpPr/>
          <p:nvPr/>
        </p:nvGrpSpPr>
        <p:grpSpPr>
          <a:xfrm>
            <a:off x="10721566" y="6371463"/>
            <a:ext cx="797703" cy="227212"/>
            <a:chOff x="238125" y="1822850"/>
            <a:chExt cx="7080200" cy="2016675"/>
          </a:xfrm>
        </p:grpSpPr>
        <p:sp>
          <p:nvSpPr>
            <p:cNvPr id="7739" name="Google Shape;7739;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40" name="Google Shape;7740;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41" name="Google Shape;7741;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42" name="Google Shape;7742;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43" name="Google Shape;7743;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44" name="Google Shape;7744;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45" name="Google Shape;7745;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746" name="Google Shape;7746;p11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7747" name="Shape 7747"/>
        <p:cNvGrpSpPr/>
        <p:nvPr/>
      </p:nvGrpSpPr>
      <p:grpSpPr>
        <a:xfrm>
          <a:off x="0" y="0"/>
          <a:ext cx="0" cy="0"/>
          <a:chOff x="0" y="0"/>
          <a:chExt cx="0" cy="0"/>
        </a:xfrm>
      </p:grpSpPr>
      <p:sp>
        <p:nvSpPr>
          <p:cNvPr id="7748" name="Google Shape;7748;p115"/>
          <p:cNvSpPr/>
          <p:nvPr/>
        </p:nvSpPr>
        <p:spPr>
          <a:xfrm>
            <a:off x="0" y="0"/>
            <a:ext cx="85320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49" name="Google Shape;7749;p115"/>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50" name="Google Shape;7750;p11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51" name="Google Shape;7751;p11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7752" name="Shape 7752"/>
        <p:cNvGrpSpPr/>
        <p:nvPr/>
      </p:nvGrpSpPr>
      <p:grpSpPr>
        <a:xfrm>
          <a:off x="0" y="0"/>
          <a:ext cx="0" cy="0"/>
          <a:chOff x="0" y="0"/>
          <a:chExt cx="0" cy="0"/>
        </a:xfrm>
      </p:grpSpPr>
      <p:sp>
        <p:nvSpPr>
          <p:cNvPr id="7753" name="Google Shape;7753;p116"/>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7754" name="Google Shape;7754;p11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55" name="Google Shape;7755;p116"/>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7756" name="Google Shape;7756;p116"/>
          <p:cNvGrpSpPr/>
          <p:nvPr/>
        </p:nvGrpSpPr>
        <p:grpSpPr>
          <a:xfrm>
            <a:off x="10721566" y="6371463"/>
            <a:ext cx="797703" cy="227212"/>
            <a:chOff x="238125" y="1822850"/>
            <a:chExt cx="7080200" cy="2016675"/>
          </a:xfrm>
        </p:grpSpPr>
        <p:sp>
          <p:nvSpPr>
            <p:cNvPr id="7757" name="Google Shape;7757;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58" name="Google Shape;7758;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59" name="Google Shape;7759;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60" name="Google Shape;7760;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61" name="Google Shape;7761;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62" name="Google Shape;7762;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63" name="Google Shape;7763;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764" name="Google Shape;7764;p11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7765" name="Shape 7765"/>
        <p:cNvGrpSpPr/>
        <p:nvPr/>
      </p:nvGrpSpPr>
      <p:grpSpPr>
        <a:xfrm>
          <a:off x="0" y="0"/>
          <a:ext cx="0" cy="0"/>
          <a:chOff x="0" y="0"/>
          <a:chExt cx="0" cy="0"/>
        </a:xfrm>
      </p:grpSpPr>
      <p:sp>
        <p:nvSpPr>
          <p:cNvPr id="7766" name="Google Shape;7766;p117"/>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p:txBody>
      </p:sp>
      <p:sp>
        <p:nvSpPr>
          <p:cNvPr id="7767" name="Google Shape;7767;p11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7768" name="Shape 7768"/>
        <p:cNvGrpSpPr/>
        <p:nvPr/>
      </p:nvGrpSpPr>
      <p:grpSpPr>
        <a:xfrm>
          <a:off x="0" y="0"/>
          <a:ext cx="0" cy="0"/>
          <a:chOff x="0" y="0"/>
          <a:chExt cx="0" cy="0"/>
        </a:xfrm>
      </p:grpSpPr>
      <p:sp>
        <p:nvSpPr>
          <p:cNvPr id="7769" name="Google Shape;7769;p118"/>
          <p:cNvSpPr/>
          <p:nvPr/>
        </p:nvSpPr>
        <p:spPr>
          <a:xfrm>
            <a:off x="6096000" y="-167"/>
            <a:ext cx="6096000" cy="6858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70" name="Google Shape;7770;p118"/>
          <p:cNvSpPr txBox="1"/>
          <p:nvPr>
            <p:ph type="title"/>
          </p:nvPr>
        </p:nvSpPr>
        <p:spPr>
          <a:xfrm>
            <a:off x="354001"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p:txBody>
      </p:sp>
      <p:sp>
        <p:nvSpPr>
          <p:cNvPr id="7771" name="Google Shape;7771;p118"/>
          <p:cNvSpPr txBox="1"/>
          <p:nvPr>
            <p:ph idx="1" type="subTitle"/>
          </p:nvPr>
        </p:nvSpPr>
        <p:spPr>
          <a:xfrm>
            <a:off x="354001"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p:txBody>
      </p:sp>
      <p:sp>
        <p:nvSpPr>
          <p:cNvPr id="7772" name="Google Shape;7772;p118"/>
          <p:cNvSpPr txBox="1"/>
          <p:nvPr>
            <p:ph idx="2" type="body"/>
          </p:nvPr>
        </p:nvSpPr>
        <p:spPr>
          <a:xfrm>
            <a:off x="6586000" y="965435"/>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7773" name="Google Shape;7773;p1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74" name="Google Shape;7774;p118"/>
          <p:cNvGrpSpPr/>
          <p:nvPr/>
        </p:nvGrpSpPr>
        <p:grpSpPr>
          <a:xfrm>
            <a:off x="10721566" y="6371463"/>
            <a:ext cx="797703" cy="227212"/>
            <a:chOff x="238125" y="1822850"/>
            <a:chExt cx="7080200" cy="2016675"/>
          </a:xfrm>
        </p:grpSpPr>
        <p:sp>
          <p:nvSpPr>
            <p:cNvPr id="7775" name="Google Shape;7775;p11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76" name="Google Shape;7776;p11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77" name="Google Shape;7777;p11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78" name="Google Shape;7778;p11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79" name="Google Shape;7779;p11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80" name="Google Shape;7780;p11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81" name="Google Shape;7781;p11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782" name="Google Shape;7782;p118"/>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7783" name="Shape 7783"/>
        <p:cNvGrpSpPr/>
        <p:nvPr/>
      </p:nvGrpSpPr>
      <p:grpSpPr>
        <a:xfrm>
          <a:off x="0" y="0"/>
          <a:ext cx="0" cy="0"/>
          <a:chOff x="0" y="0"/>
          <a:chExt cx="0" cy="0"/>
        </a:xfrm>
      </p:grpSpPr>
      <p:sp>
        <p:nvSpPr>
          <p:cNvPr id="7784" name="Google Shape;7784;p1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85" name="Google Shape;7785;p119"/>
          <p:cNvSpPr txBox="1"/>
          <p:nvPr/>
        </p:nvSpPr>
        <p:spPr>
          <a:xfrm>
            <a:off x="633691" y="618450"/>
            <a:ext cx="10332400" cy="5562193"/>
          </a:xfrm>
          <a:prstGeom prst="rect">
            <a:avLst/>
          </a:prstGeom>
          <a:noFill/>
          <a:ln>
            <a:noFill/>
          </a:ln>
        </p:spPr>
        <p:txBody>
          <a:bodyPr anchorCtr="0" anchor="t" bIns="121850" lIns="121850" spcFirstLastPara="1" rIns="121850" wrap="square" tIns="121850">
            <a:spAutoFit/>
          </a:bodyPr>
          <a:lstStyle/>
          <a:p>
            <a:pPr indent="0" lvl="0" marL="0" marR="0" rtl="0" algn="l">
              <a:lnSpc>
                <a:spcPct val="90000"/>
              </a:lnSpc>
              <a:spcBef>
                <a:spcPts val="0"/>
              </a:spcBef>
              <a:spcAft>
                <a:spcPts val="0"/>
              </a:spcAft>
              <a:buClr>
                <a:schemeClr val="lt1"/>
              </a:buClr>
              <a:buSzPts val="4265"/>
              <a:buFont typeface="Inter ExtraBold"/>
              <a:buNone/>
            </a:pPr>
            <a:r>
              <a:rPr lang="en" sz="4265">
                <a:solidFill>
                  <a:schemeClr val="lt1"/>
                </a:solidFill>
                <a:latin typeface="Inter ExtraBold"/>
                <a:ea typeface="Inter ExtraBold"/>
                <a:cs typeface="Inter ExtraBold"/>
                <a:sym typeface="Inter ExtraBold"/>
              </a:rPr>
              <a:t>Simplify </a:t>
            </a:r>
            <a:r>
              <a:rPr lang="en" sz="4265">
                <a:solidFill>
                  <a:schemeClr val="accent3"/>
                </a:solidFill>
                <a:latin typeface="Inter ExtraBold"/>
                <a:ea typeface="Inter ExtraBold"/>
                <a:cs typeface="Inter ExtraBold"/>
                <a:sym typeface="Inter ExtraBold"/>
              </a:rPr>
              <a:t>your headaches </a:t>
            </a:r>
            <a:r>
              <a:rPr lang="en" sz="4265">
                <a:solidFill>
                  <a:schemeClr val="accent2"/>
                </a:solidFill>
                <a:latin typeface="Inter ExtraBold"/>
                <a:ea typeface="Inter ExtraBold"/>
                <a:cs typeface="Inter ExtraBold"/>
                <a:sym typeface="Inter ExtraBold"/>
              </a:rPr>
              <a:t>• all the important tasks you know need to be done with detailed attention </a:t>
            </a:r>
            <a:r>
              <a:rPr lang="en" sz="4265">
                <a:solidFill>
                  <a:schemeClr val="accent4"/>
                </a:solidFill>
                <a:latin typeface="Inter ExtraBold"/>
                <a:ea typeface="Inter ExtraBold"/>
                <a:cs typeface="Inter ExtraBold"/>
                <a:sym typeface="Inter ExtraBold"/>
              </a:rPr>
              <a:t>• but they take you away from your professional passions</a:t>
            </a:r>
            <a:r>
              <a:rPr lang="en" sz="4265">
                <a:solidFill>
                  <a:schemeClr val="accent3"/>
                </a:solidFill>
                <a:latin typeface="Inter ExtraBold"/>
                <a:ea typeface="Inter ExtraBold"/>
                <a:cs typeface="Inter ExtraBold"/>
                <a:sym typeface="Inter ExtraBold"/>
              </a:rPr>
              <a:t> </a:t>
            </a:r>
            <a:r>
              <a:rPr lang="en" sz="4265">
                <a:solidFill>
                  <a:schemeClr val="accent5"/>
                </a:solidFill>
                <a:latin typeface="Inter ExtraBold"/>
                <a:ea typeface="Inter ExtraBold"/>
                <a:cs typeface="Inter ExtraBold"/>
                <a:sym typeface="Inter ExtraBold"/>
              </a:rPr>
              <a:t>• your stretch goals • the things you love about your job </a:t>
            </a:r>
            <a:r>
              <a:rPr lang="en" sz="4265">
                <a:solidFill>
                  <a:schemeClr val="accent3"/>
                </a:solidFill>
                <a:latin typeface="Inter ExtraBold"/>
                <a:ea typeface="Inter ExtraBold"/>
                <a:cs typeface="Inter ExtraBold"/>
                <a:sym typeface="Inter ExtraBold"/>
              </a:rPr>
              <a:t>• let WEX handle the snags so you can focus on the most important parts of </a:t>
            </a:r>
            <a:r>
              <a:rPr lang="en" sz="4265">
                <a:solidFill>
                  <a:schemeClr val="lt1"/>
                </a:solidFill>
                <a:latin typeface="Inter ExtraBold"/>
                <a:ea typeface="Inter ExtraBold"/>
                <a:cs typeface="Inter ExtraBold"/>
                <a:sym typeface="Inter ExtraBold"/>
              </a:rPr>
              <a:t>your business.</a:t>
            </a:r>
            <a:endParaRPr sz="4265">
              <a:solidFill>
                <a:schemeClr val="lt1"/>
              </a:solidFill>
              <a:latin typeface="Inter ExtraBold"/>
              <a:ea typeface="Inter ExtraBold"/>
              <a:cs typeface="Inter ExtraBold"/>
              <a:sym typeface="Inter ExtraBold"/>
            </a:endParaRPr>
          </a:p>
        </p:txBody>
      </p:sp>
      <p:grpSp>
        <p:nvGrpSpPr>
          <p:cNvPr id="7786" name="Google Shape;7786;p119"/>
          <p:cNvGrpSpPr/>
          <p:nvPr/>
        </p:nvGrpSpPr>
        <p:grpSpPr>
          <a:xfrm>
            <a:off x="10721566" y="6371463"/>
            <a:ext cx="797703" cy="227212"/>
            <a:chOff x="238125" y="1822850"/>
            <a:chExt cx="7080200" cy="2016675"/>
          </a:xfrm>
        </p:grpSpPr>
        <p:sp>
          <p:nvSpPr>
            <p:cNvPr id="7787" name="Google Shape;7787;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88" name="Google Shape;7788;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89" name="Google Shape;7789;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90" name="Google Shape;7790;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91" name="Google Shape;7791;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92" name="Google Shape;7792;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793" name="Google Shape;7793;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794" name="Google Shape;7794;p119"/>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795" name="Shape 7795"/>
        <p:cNvGrpSpPr/>
        <p:nvPr/>
      </p:nvGrpSpPr>
      <p:grpSpPr>
        <a:xfrm>
          <a:off x="0" y="0"/>
          <a:ext cx="0" cy="0"/>
          <a:chOff x="0" y="0"/>
          <a:chExt cx="0" cy="0"/>
        </a:xfrm>
      </p:grpSpPr>
      <p:sp>
        <p:nvSpPr>
          <p:cNvPr id="7796" name="Google Shape;7796;p1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7797" name="Shape 7797"/>
        <p:cNvGrpSpPr/>
        <p:nvPr/>
      </p:nvGrpSpPr>
      <p:grpSpPr>
        <a:xfrm>
          <a:off x="0" y="0"/>
          <a:ext cx="0" cy="0"/>
          <a:chOff x="0" y="0"/>
          <a:chExt cx="0" cy="0"/>
        </a:xfrm>
      </p:grpSpPr>
      <p:grpSp>
        <p:nvGrpSpPr>
          <p:cNvPr id="7798" name="Google Shape;7798;p121"/>
          <p:cNvGrpSpPr/>
          <p:nvPr/>
        </p:nvGrpSpPr>
        <p:grpSpPr>
          <a:xfrm>
            <a:off x="4918938" y="8"/>
            <a:ext cx="4929377" cy="6858189"/>
            <a:chOff x="1926275" y="238125"/>
            <a:chExt cx="3765950" cy="5239525"/>
          </a:xfrm>
        </p:grpSpPr>
        <p:sp>
          <p:nvSpPr>
            <p:cNvPr id="7799" name="Google Shape;7799;p1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0" name="Google Shape;7800;p1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1" name="Google Shape;7801;p1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2" name="Google Shape;7802;p1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3" name="Google Shape;7803;p1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4" name="Google Shape;7804;p1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5" name="Google Shape;7805;p1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6" name="Google Shape;7806;p1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7" name="Google Shape;7807;p1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8" name="Google Shape;7808;p1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09" name="Google Shape;7809;p1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0" name="Google Shape;7810;p1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1" name="Google Shape;7811;p1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2" name="Google Shape;7812;p1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3" name="Google Shape;7813;p1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4" name="Google Shape;7814;p1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5" name="Google Shape;7815;p1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6" name="Google Shape;7816;p1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7" name="Google Shape;7817;p1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8" name="Google Shape;7818;p1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19" name="Google Shape;7819;p1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0" name="Google Shape;7820;p1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1" name="Google Shape;7821;p1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2" name="Google Shape;7822;p1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3" name="Google Shape;7823;p1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4" name="Google Shape;7824;p1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5" name="Google Shape;7825;p1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6" name="Google Shape;7826;p1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7" name="Google Shape;7827;p1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8" name="Google Shape;7828;p1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29" name="Google Shape;7829;p1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0" name="Google Shape;7830;p1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1" name="Google Shape;7831;p1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2" name="Google Shape;7832;p1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3" name="Google Shape;7833;p1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4" name="Google Shape;7834;p1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5" name="Google Shape;7835;p1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6" name="Google Shape;7836;p1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7" name="Google Shape;7837;p1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8" name="Google Shape;7838;p1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39" name="Google Shape;7839;p1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0" name="Google Shape;7840;p1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1" name="Google Shape;7841;p1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2" name="Google Shape;7842;p1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3" name="Google Shape;7843;p1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4" name="Google Shape;7844;p1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5" name="Google Shape;7845;p1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6" name="Google Shape;7846;p1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7" name="Google Shape;7847;p1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8" name="Google Shape;7848;p1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49" name="Google Shape;7849;p1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50" name="Google Shape;7850;p1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51" name="Google Shape;7851;p1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52" name="Google Shape;7852;p1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53" name="Google Shape;7853;p1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54" name="Google Shape;7854;p1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55" name="Google Shape;7855;p1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56" name="Google Shape;7856;p1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57" name="Google Shape;7857;p1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58" name="Google Shape;7858;p1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859" name="Google Shape;7859;p121"/>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4901"/>
              </a:srgbClr>
            </a:outerShdw>
          </a:effectLst>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60" name="Google Shape;7860;p121"/>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901"/>
              </a:srgbClr>
            </a:outerShdw>
          </a:effectLst>
        </p:spPr>
      </p:sp>
      <p:sp>
        <p:nvSpPr>
          <p:cNvPr id="7861" name="Google Shape;7861;p121"/>
          <p:cNvSpPr txBox="1"/>
          <p:nvPr/>
        </p:nvSpPr>
        <p:spPr>
          <a:xfrm>
            <a:off x="453700" y="1268868"/>
            <a:ext cx="5073200" cy="1139200"/>
          </a:xfrm>
          <a:prstGeom prst="rect">
            <a:avLst/>
          </a:prstGeom>
          <a:noFill/>
          <a:ln>
            <a:noFill/>
          </a:ln>
        </p:spPr>
        <p:txBody>
          <a:bodyPr anchorCtr="0" anchor="t" bIns="121850" lIns="121850" spcFirstLastPara="1" rIns="121850" wrap="square" tIns="121850">
            <a:noAutofit/>
          </a:bodyPr>
          <a:lstStyle/>
          <a:p>
            <a:pPr indent="0" lvl="0" marL="0" marR="0" rtl="0" algn="l">
              <a:spcBef>
                <a:spcPts val="0"/>
              </a:spcBef>
              <a:spcAft>
                <a:spcPts val="0"/>
              </a:spcAft>
              <a:buClr>
                <a:srgbClr val="FFFFFF"/>
              </a:buClr>
              <a:buSzPts val="2932"/>
              <a:buFont typeface="Inter ExtraBold"/>
              <a:buNone/>
            </a:pPr>
            <a:r>
              <a:rPr lang="en" sz="2932">
                <a:solidFill>
                  <a:srgbClr val="FFFFFF"/>
                </a:solidFill>
                <a:latin typeface="Inter ExtraBold"/>
                <a:ea typeface="Inter ExtraBold"/>
                <a:cs typeface="Inter ExtraBold"/>
                <a:sym typeface="Inter ExtraBold"/>
              </a:rPr>
              <a:t>Simplify the business </a:t>
            </a:r>
            <a:br>
              <a:rPr lang="en" sz="2932">
                <a:solidFill>
                  <a:srgbClr val="FFFFFF"/>
                </a:solidFill>
                <a:latin typeface="Inter ExtraBold"/>
                <a:ea typeface="Inter ExtraBold"/>
                <a:cs typeface="Inter ExtraBold"/>
                <a:sym typeface="Inter ExtraBold"/>
              </a:rPr>
            </a:br>
            <a:r>
              <a:rPr lang="en" sz="2932">
                <a:solidFill>
                  <a:srgbClr val="FFFFFF"/>
                </a:solidFill>
                <a:latin typeface="Inter ExtraBold"/>
                <a:ea typeface="Inter ExtraBold"/>
                <a:cs typeface="Inter ExtraBold"/>
                <a:sym typeface="Inter ExtraBold"/>
              </a:rPr>
              <a:t>of running your business.</a:t>
            </a:r>
            <a:endParaRPr sz="2932">
              <a:solidFill>
                <a:srgbClr val="FFFFFF"/>
              </a:solidFill>
              <a:latin typeface="Inter ExtraBold"/>
              <a:ea typeface="Inter ExtraBold"/>
              <a:cs typeface="Inter ExtraBold"/>
              <a:sym typeface="Inter ExtraBold"/>
            </a:endParaRPr>
          </a:p>
        </p:txBody>
      </p:sp>
      <p:grpSp>
        <p:nvGrpSpPr>
          <p:cNvPr id="7862" name="Google Shape;7862;p121"/>
          <p:cNvGrpSpPr/>
          <p:nvPr/>
        </p:nvGrpSpPr>
        <p:grpSpPr>
          <a:xfrm>
            <a:off x="10149675" y="5587051"/>
            <a:ext cx="1625613" cy="463028"/>
            <a:chOff x="238125" y="1822850"/>
            <a:chExt cx="7080200" cy="2016675"/>
          </a:xfrm>
        </p:grpSpPr>
        <p:sp>
          <p:nvSpPr>
            <p:cNvPr id="7863" name="Google Shape;7863;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64" name="Google Shape;7864;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65" name="Google Shape;7865;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66" name="Google Shape;7866;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67" name="Google Shape;7867;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68" name="Google Shape;7868;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69" name="Google Shape;7869;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870" name="Google Shape;7870;p121"/>
          <p:cNvSpPr txBox="1"/>
          <p:nvPr/>
        </p:nvSpPr>
        <p:spPr>
          <a:xfrm>
            <a:off x="10205127" y="6220455"/>
            <a:ext cx="1676400" cy="389688"/>
          </a:xfrm>
          <a:prstGeom prst="rect">
            <a:avLst/>
          </a:prstGeom>
          <a:noFill/>
          <a:ln>
            <a:noFill/>
          </a:ln>
        </p:spPr>
        <p:txBody>
          <a:bodyPr anchorCtr="0" anchor="t" bIns="121850" lIns="121850" spcFirstLastPara="1" rIns="121850" wrap="square" tIns="121850">
            <a:spAutoFit/>
          </a:bodyPr>
          <a:lstStyle/>
          <a:p>
            <a:pPr indent="0" lvl="0" marL="0" marR="0" rtl="0" algn="r">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©2022, WEX Inc.</a:t>
            </a:r>
            <a:endParaRPr sz="933">
              <a:solidFill>
                <a:schemeClr val="dk2"/>
              </a:solidFill>
              <a:latin typeface="Inter Medium"/>
              <a:ea typeface="Inter Medium"/>
              <a:cs typeface="Inter Medium"/>
              <a:sym typeface="Inter Medium"/>
            </a:endParaRPr>
          </a:p>
        </p:txBody>
      </p:sp>
      <p:sp>
        <p:nvSpPr>
          <p:cNvPr id="7871" name="Google Shape;7871;p121"/>
          <p:cNvSpPr txBox="1"/>
          <p:nvPr/>
        </p:nvSpPr>
        <p:spPr>
          <a:xfrm>
            <a:off x="4537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7872" name="Shape 7872"/>
        <p:cNvGrpSpPr/>
        <p:nvPr/>
      </p:nvGrpSpPr>
      <p:grpSpPr>
        <a:xfrm>
          <a:off x="0" y="0"/>
          <a:ext cx="0" cy="0"/>
          <a:chOff x="0" y="0"/>
          <a:chExt cx="0" cy="0"/>
        </a:xfrm>
      </p:grpSpPr>
      <p:grpSp>
        <p:nvGrpSpPr>
          <p:cNvPr id="7873" name="Google Shape;7873;p122"/>
          <p:cNvGrpSpPr/>
          <p:nvPr/>
        </p:nvGrpSpPr>
        <p:grpSpPr>
          <a:xfrm>
            <a:off x="4931638" y="8"/>
            <a:ext cx="4929377" cy="6858189"/>
            <a:chOff x="1926275" y="238125"/>
            <a:chExt cx="3765950" cy="5239525"/>
          </a:xfrm>
        </p:grpSpPr>
        <p:sp>
          <p:nvSpPr>
            <p:cNvPr id="7874" name="Google Shape;7874;p12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75" name="Google Shape;7875;p12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76" name="Google Shape;7876;p12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77" name="Google Shape;7877;p12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78" name="Google Shape;7878;p12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79" name="Google Shape;7879;p12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0" name="Google Shape;7880;p12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1" name="Google Shape;7881;p12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2" name="Google Shape;7882;p12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3" name="Google Shape;7883;p12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4" name="Google Shape;7884;p12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5" name="Google Shape;7885;p12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6" name="Google Shape;7886;p12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7" name="Google Shape;7887;p12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8" name="Google Shape;7888;p12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89" name="Google Shape;7889;p12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0" name="Google Shape;7890;p12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1" name="Google Shape;7891;p12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2" name="Google Shape;7892;p12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3" name="Google Shape;7893;p12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4" name="Google Shape;7894;p12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5" name="Google Shape;7895;p12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6" name="Google Shape;7896;p12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7" name="Google Shape;7897;p12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8" name="Google Shape;7898;p12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899" name="Google Shape;7899;p12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0" name="Google Shape;7900;p12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1" name="Google Shape;7901;p12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2" name="Google Shape;7902;p12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3" name="Google Shape;7903;p12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4" name="Google Shape;7904;p12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5" name="Google Shape;7905;p12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6" name="Google Shape;7906;p12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7" name="Google Shape;7907;p12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8" name="Google Shape;7908;p12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09" name="Google Shape;7909;p12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0" name="Google Shape;7910;p12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1" name="Google Shape;7911;p12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2" name="Google Shape;7912;p12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3" name="Google Shape;7913;p12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4" name="Google Shape;7914;p12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5" name="Google Shape;7915;p12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6" name="Google Shape;7916;p12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7" name="Google Shape;7917;p12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8" name="Google Shape;7918;p12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19" name="Google Shape;7919;p12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0" name="Google Shape;7920;p12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1" name="Google Shape;7921;p12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2" name="Google Shape;7922;p12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3" name="Google Shape;7923;p12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4" name="Google Shape;7924;p12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5" name="Google Shape;7925;p12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6" name="Google Shape;7926;p12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7" name="Google Shape;7927;p12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8" name="Google Shape;7928;p12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29" name="Google Shape;7929;p12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30" name="Google Shape;7930;p12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31" name="Google Shape;7931;p12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32" name="Google Shape;7932;p12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33" name="Google Shape;7933;p12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934" name="Google Shape;7934;p122"/>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901"/>
              </a:srgbClr>
            </a:outerShdw>
          </a:effectLst>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35" name="Google Shape;7935;p12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936" name="Google Shape;7936;p122"/>
          <p:cNvGrpSpPr/>
          <p:nvPr/>
        </p:nvGrpSpPr>
        <p:grpSpPr>
          <a:xfrm>
            <a:off x="1714563" y="2858831"/>
            <a:ext cx="3825196" cy="1089543"/>
            <a:chOff x="238125" y="1822850"/>
            <a:chExt cx="7080200" cy="2016675"/>
          </a:xfrm>
        </p:grpSpPr>
        <p:sp>
          <p:nvSpPr>
            <p:cNvPr id="7937" name="Google Shape;7937;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38" name="Google Shape;7938;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39" name="Google Shape;7939;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40" name="Google Shape;7940;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41" name="Google Shape;7941;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42" name="Google Shape;7942;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43" name="Google Shape;7943;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7944" name="Google Shape;7944;p122"/>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901"/>
              </a:srgbClr>
            </a:outerShdw>
          </a:effectLst>
        </p:spPr>
      </p:sp>
      <p:sp>
        <p:nvSpPr>
          <p:cNvPr id="7945" name="Google Shape;7945;p12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7946" name="Shape 7946"/>
        <p:cNvGrpSpPr/>
        <p:nvPr/>
      </p:nvGrpSpPr>
      <p:grpSpPr>
        <a:xfrm>
          <a:off x="0" y="0"/>
          <a:ext cx="0" cy="0"/>
          <a:chOff x="0" y="0"/>
          <a:chExt cx="0" cy="0"/>
        </a:xfrm>
      </p:grpSpPr>
      <p:grpSp>
        <p:nvGrpSpPr>
          <p:cNvPr id="7947" name="Google Shape;7947;p123"/>
          <p:cNvGrpSpPr/>
          <p:nvPr/>
        </p:nvGrpSpPr>
        <p:grpSpPr>
          <a:xfrm>
            <a:off x="4931638" y="8"/>
            <a:ext cx="4929377" cy="6858189"/>
            <a:chOff x="1926275" y="238125"/>
            <a:chExt cx="3765950" cy="5239525"/>
          </a:xfrm>
        </p:grpSpPr>
        <p:sp>
          <p:nvSpPr>
            <p:cNvPr id="7948" name="Google Shape;7948;p12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49" name="Google Shape;7949;p12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0" name="Google Shape;7950;p12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1" name="Google Shape;7951;p12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2" name="Google Shape;7952;p12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3" name="Google Shape;7953;p12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4" name="Google Shape;7954;p12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5" name="Google Shape;7955;p12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6" name="Google Shape;7956;p12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7" name="Google Shape;7957;p12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8" name="Google Shape;7958;p12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59" name="Google Shape;7959;p12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0" name="Google Shape;7960;p12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1" name="Google Shape;7961;p12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2" name="Google Shape;7962;p12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3" name="Google Shape;7963;p12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4" name="Google Shape;7964;p12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5" name="Google Shape;7965;p12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6" name="Google Shape;7966;p12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7" name="Google Shape;7967;p12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8" name="Google Shape;7968;p12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69" name="Google Shape;7969;p12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0" name="Google Shape;7970;p12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1" name="Google Shape;7971;p12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2" name="Google Shape;7972;p12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3" name="Google Shape;7973;p12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4" name="Google Shape;7974;p12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5" name="Google Shape;7975;p12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6" name="Google Shape;7976;p12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7" name="Google Shape;7977;p12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8" name="Google Shape;7978;p12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79" name="Google Shape;7979;p12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0" name="Google Shape;7980;p12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1" name="Google Shape;7981;p12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2" name="Google Shape;7982;p12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3" name="Google Shape;7983;p12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4" name="Google Shape;7984;p12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5" name="Google Shape;7985;p12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6" name="Google Shape;7986;p12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7" name="Google Shape;7987;p12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8" name="Google Shape;7988;p12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89" name="Google Shape;7989;p12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0" name="Google Shape;7990;p12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1" name="Google Shape;7991;p12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2" name="Google Shape;7992;p12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3" name="Google Shape;7993;p12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4" name="Google Shape;7994;p12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5" name="Google Shape;7995;p12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6" name="Google Shape;7996;p12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7" name="Google Shape;7997;p12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8" name="Google Shape;7998;p12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7999" name="Google Shape;7999;p12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00" name="Google Shape;8000;p12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01" name="Google Shape;8001;p12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02" name="Google Shape;8002;p12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03" name="Google Shape;8003;p12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04" name="Google Shape;8004;p12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05" name="Google Shape;8005;p12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06" name="Google Shape;8006;p12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07" name="Google Shape;8007;p12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862"/>
              </a:srgbClr>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8008" name="Google Shape;8008;p123"/>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901"/>
              </a:srgbClr>
            </a:outerShdw>
          </a:effectLst>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09" name="Google Shape;8009;p12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010" name="Google Shape;8010;p123"/>
          <p:cNvGrpSpPr/>
          <p:nvPr/>
        </p:nvGrpSpPr>
        <p:grpSpPr>
          <a:xfrm>
            <a:off x="1714563" y="2858831"/>
            <a:ext cx="3825196" cy="1089543"/>
            <a:chOff x="238125" y="1822850"/>
            <a:chExt cx="7080200" cy="2016675"/>
          </a:xfrm>
        </p:grpSpPr>
        <p:sp>
          <p:nvSpPr>
            <p:cNvPr id="8011" name="Google Shape;8011;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12" name="Google Shape;8012;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13" name="Google Shape;8013;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14" name="Google Shape;8014;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15" name="Google Shape;8015;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16" name="Google Shape;8016;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17" name="Google Shape;8017;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8018" name="Google Shape;8018;p123"/>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901"/>
              </a:srgbClr>
            </a:outerShdw>
          </a:effectLst>
        </p:spPr>
      </p:sp>
      <p:sp>
        <p:nvSpPr>
          <p:cNvPr id="8019" name="Google Shape;8019;p12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91" name="Shape 1391"/>
        <p:cNvGrpSpPr/>
        <p:nvPr/>
      </p:nvGrpSpPr>
      <p:grpSpPr>
        <a:xfrm>
          <a:off x="0" y="0"/>
          <a:ext cx="0" cy="0"/>
          <a:chOff x="0" y="0"/>
          <a:chExt cx="0" cy="0"/>
        </a:xfrm>
      </p:grpSpPr>
      <p:sp>
        <p:nvSpPr>
          <p:cNvPr id="1392" name="Google Shape;1392;p45"/>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393" name="Google Shape;1393;p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94" name="Google Shape;1394;p4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8020" name="Shape 8020"/>
        <p:cNvGrpSpPr/>
        <p:nvPr/>
      </p:nvGrpSpPr>
      <p:grpSpPr>
        <a:xfrm>
          <a:off x="0" y="0"/>
          <a:ext cx="0" cy="0"/>
          <a:chOff x="0" y="0"/>
          <a:chExt cx="0" cy="0"/>
        </a:xfrm>
      </p:grpSpPr>
      <p:sp>
        <p:nvSpPr>
          <p:cNvPr id="8021" name="Google Shape;8021;p12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901"/>
              </a:srgbClr>
            </a:outerShdw>
          </a:effectLst>
        </p:spPr>
        <p:txBody>
          <a:bodyPr anchorCtr="0" anchor="ctr" bIns="121850" lIns="121850" spcFirstLastPara="1" rIns="121850" wrap="square" tIns="121850">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22" name="Google Shape;8022;p1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algn="r">
              <a:buClr>
                <a:schemeClr val="dk2"/>
              </a:buClr>
              <a:buSzPts val="933"/>
              <a:buFont typeface="Inter"/>
              <a:buNone/>
              <a:defRPr sz="933">
                <a:solidFill>
                  <a:schemeClr val="dk2"/>
                </a:solidFill>
                <a:latin typeface="Inter"/>
                <a:ea typeface="Inter"/>
                <a:cs typeface="Inter"/>
                <a:sym typeface="Inter"/>
              </a:defRPr>
            </a:lvl1pPr>
            <a:lvl2pPr indent="0" lvl="1" marL="0" algn="r">
              <a:buClr>
                <a:schemeClr val="dk2"/>
              </a:buClr>
              <a:buSzPts val="933"/>
              <a:buFont typeface="Inter"/>
              <a:buNone/>
              <a:defRPr sz="933">
                <a:solidFill>
                  <a:schemeClr val="dk2"/>
                </a:solidFill>
                <a:latin typeface="Inter"/>
                <a:ea typeface="Inter"/>
                <a:cs typeface="Inter"/>
                <a:sym typeface="Inter"/>
              </a:defRPr>
            </a:lvl2pPr>
            <a:lvl3pPr indent="0" lvl="2" marL="0" algn="r">
              <a:buClr>
                <a:schemeClr val="dk2"/>
              </a:buClr>
              <a:buSzPts val="933"/>
              <a:buFont typeface="Inter"/>
              <a:buNone/>
              <a:defRPr sz="933">
                <a:solidFill>
                  <a:schemeClr val="dk2"/>
                </a:solidFill>
                <a:latin typeface="Inter"/>
                <a:ea typeface="Inter"/>
                <a:cs typeface="Inter"/>
                <a:sym typeface="Inter"/>
              </a:defRPr>
            </a:lvl3pPr>
            <a:lvl4pPr indent="0" lvl="3" marL="0" algn="r">
              <a:buClr>
                <a:schemeClr val="dk2"/>
              </a:buClr>
              <a:buSzPts val="933"/>
              <a:buFont typeface="Inter"/>
              <a:buNone/>
              <a:defRPr sz="933">
                <a:solidFill>
                  <a:schemeClr val="dk2"/>
                </a:solidFill>
                <a:latin typeface="Inter"/>
                <a:ea typeface="Inter"/>
                <a:cs typeface="Inter"/>
                <a:sym typeface="Inter"/>
              </a:defRPr>
            </a:lvl4pPr>
            <a:lvl5pPr indent="0" lvl="4" marL="0" algn="r">
              <a:buClr>
                <a:schemeClr val="dk2"/>
              </a:buClr>
              <a:buSzPts val="933"/>
              <a:buFont typeface="Inter"/>
              <a:buNone/>
              <a:defRPr sz="933">
                <a:solidFill>
                  <a:schemeClr val="dk2"/>
                </a:solidFill>
                <a:latin typeface="Inter"/>
                <a:ea typeface="Inter"/>
                <a:cs typeface="Inter"/>
                <a:sym typeface="Inter"/>
              </a:defRPr>
            </a:lvl5pPr>
            <a:lvl6pPr indent="0" lvl="5" marL="0" algn="r">
              <a:buClr>
                <a:schemeClr val="dk2"/>
              </a:buClr>
              <a:buSzPts val="933"/>
              <a:buFont typeface="Inter"/>
              <a:buNone/>
              <a:defRPr sz="933">
                <a:solidFill>
                  <a:schemeClr val="dk2"/>
                </a:solidFill>
                <a:latin typeface="Inter"/>
                <a:ea typeface="Inter"/>
                <a:cs typeface="Inter"/>
                <a:sym typeface="Inter"/>
              </a:defRPr>
            </a:lvl6pPr>
            <a:lvl7pPr indent="0" lvl="6" marL="0" algn="r">
              <a:buClr>
                <a:schemeClr val="dk2"/>
              </a:buClr>
              <a:buSzPts val="933"/>
              <a:buFont typeface="Inter"/>
              <a:buNone/>
              <a:defRPr sz="933">
                <a:solidFill>
                  <a:schemeClr val="dk2"/>
                </a:solidFill>
                <a:latin typeface="Inter"/>
                <a:ea typeface="Inter"/>
                <a:cs typeface="Inter"/>
                <a:sym typeface="Inter"/>
              </a:defRPr>
            </a:lvl7pPr>
            <a:lvl8pPr indent="0" lvl="7" marL="0" algn="r">
              <a:buClr>
                <a:schemeClr val="dk2"/>
              </a:buClr>
              <a:buSzPts val="933"/>
              <a:buFont typeface="Inter"/>
              <a:buNone/>
              <a:defRPr sz="933">
                <a:solidFill>
                  <a:schemeClr val="dk2"/>
                </a:solidFill>
                <a:latin typeface="Inter"/>
                <a:ea typeface="Inter"/>
                <a:cs typeface="Inter"/>
                <a:sym typeface="Inter"/>
              </a:defRPr>
            </a:lvl8pPr>
            <a:lvl9pPr indent="0" lvl="8" marL="0" algn="r">
              <a:buClr>
                <a:schemeClr val="dk2"/>
              </a:buClr>
              <a:buSzPts val="933"/>
              <a:buFont typeface="Inter"/>
              <a:buNone/>
              <a:defRPr sz="933">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023" name="Google Shape;8023;p124"/>
          <p:cNvGrpSpPr/>
          <p:nvPr/>
        </p:nvGrpSpPr>
        <p:grpSpPr>
          <a:xfrm>
            <a:off x="1714563" y="2858831"/>
            <a:ext cx="3825196" cy="1089543"/>
            <a:chOff x="238125" y="1822850"/>
            <a:chExt cx="7080200" cy="2016675"/>
          </a:xfrm>
        </p:grpSpPr>
        <p:sp>
          <p:nvSpPr>
            <p:cNvPr id="8024" name="Google Shape;8024;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25" name="Google Shape;8025;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26" name="Google Shape;8026;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27" name="Google Shape;8027;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28" name="Google Shape;8028;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29" name="Google Shape;8029;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sp>
          <p:nvSpPr>
            <p:cNvPr id="8030" name="Google Shape;8030;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spcBef>
                  <a:spcPts val="0"/>
                </a:spcBef>
                <a:spcAft>
                  <a:spcPts val="0"/>
                </a:spcAft>
                <a:buClr>
                  <a:schemeClr val="dk1"/>
                </a:buClr>
                <a:buSzPts val="3553"/>
                <a:buFont typeface="Arial"/>
                <a:buNone/>
              </a:pPr>
              <a:r>
                <a:t/>
              </a:r>
              <a:endParaRPr sz="3553">
                <a:solidFill>
                  <a:schemeClr val="dk1"/>
                </a:solidFill>
                <a:latin typeface="Arial"/>
                <a:ea typeface="Arial"/>
                <a:cs typeface="Arial"/>
                <a:sym typeface="Arial"/>
              </a:endParaRPr>
            </a:p>
          </p:txBody>
        </p:sp>
      </p:grpSp>
      <p:sp>
        <p:nvSpPr>
          <p:cNvPr id="8031" name="Google Shape;8031;p124"/>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901"/>
              </a:srgbClr>
            </a:outerShdw>
          </a:effectLst>
        </p:spPr>
      </p:sp>
      <p:sp>
        <p:nvSpPr>
          <p:cNvPr id="8032" name="Google Shape;8032;p12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spcBef>
                <a:spcPts val="0"/>
              </a:spcBef>
              <a:spcAft>
                <a:spcPts val="0"/>
              </a:spcAft>
              <a:buClr>
                <a:schemeClr val="dk2"/>
              </a:buClr>
              <a:buSzPts val="933"/>
              <a:buFont typeface="Inter Medium"/>
              <a:buNone/>
            </a:pPr>
            <a:r>
              <a:rPr lang="en" sz="933">
                <a:solidFill>
                  <a:schemeClr val="dk2"/>
                </a:solidFill>
                <a:latin typeface="Inter Medium"/>
                <a:ea typeface="Inter Medium"/>
                <a:cs typeface="Inter Medium"/>
                <a:sym typeface="Inter Medium"/>
              </a:rPr>
              <a:t>Proprietary &amp; Confidential</a:t>
            </a:r>
            <a:endParaRPr sz="933">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8036" name="Shape 8036"/>
        <p:cNvGrpSpPr/>
        <p:nvPr/>
      </p:nvGrpSpPr>
      <p:grpSpPr>
        <a:xfrm>
          <a:off x="0" y="0"/>
          <a:ext cx="0" cy="0"/>
          <a:chOff x="0" y="0"/>
          <a:chExt cx="0" cy="0"/>
        </a:xfrm>
      </p:grpSpPr>
      <p:sp>
        <p:nvSpPr>
          <p:cNvPr id="8037" name="Google Shape;8037;p23"/>
          <p:cNvSpPr/>
          <p:nvPr/>
        </p:nvSpPr>
        <p:spPr>
          <a:xfrm>
            <a:off x="5601730" y="0"/>
            <a:ext cx="5082746"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8038" name="Google Shape;8038;p23"/>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lt1"/>
              </a:buClr>
              <a:buSzPts val="2000"/>
              <a:buChar char="•"/>
              <a:defRPr b="0" i="0" sz="2000">
                <a:latin typeface="Inter"/>
                <a:ea typeface="Inter"/>
                <a:cs typeface="Inter"/>
                <a:sym typeface="Inter"/>
              </a:defRPr>
            </a:lvl1pPr>
            <a:lvl2pPr indent="-342900" lvl="1" marL="914400" algn="l">
              <a:lnSpc>
                <a:spcPct val="90000"/>
              </a:lnSpc>
              <a:spcBef>
                <a:spcPts val="500"/>
              </a:spcBef>
              <a:spcAft>
                <a:spcPts val="0"/>
              </a:spcAft>
              <a:buClr>
                <a:schemeClr val="lt1"/>
              </a:buClr>
              <a:buSzPts val="1800"/>
              <a:buChar char="•"/>
              <a:defRPr b="0" i="0" sz="1800">
                <a:latin typeface="Inter"/>
                <a:ea typeface="Inter"/>
                <a:cs typeface="Inter"/>
                <a:sym typeface="Inter"/>
              </a:defRPr>
            </a:lvl2pPr>
            <a:lvl3pPr indent="-330200" lvl="2" marL="1371600" algn="l">
              <a:lnSpc>
                <a:spcPct val="90000"/>
              </a:lnSpc>
              <a:spcBef>
                <a:spcPts val="500"/>
              </a:spcBef>
              <a:spcAft>
                <a:spcPts val="0"/>
              </a:spcAft>
              <a:buClr>
                <a:schemeClr val="lt1"/>
              </a:buClr>
              <a:buSzPts val="1600"/>
              <a:buChar char="•"/>
              <a:defRPr b="0" i="0" sz="1600">
                <a:latin typeface="Inter"/>
                <a:ea typeface="Inter"/>
                <a:cs typeface="Inter"/>
                <a:sym typeface="Inter"/>
              </a:defRPr>
            </a:lvl3pPr>
            <a:lvl4pPr indent="-317500" lvl="3" marL="1828800" algn="l">
              <a:lnSpc>
                <a:spcPct val="90000"/>
              </a:lnSpc>
              <a:spcBef>
                <a:spcPts val="500"/>
              </a:spcBef>
              <a:spcAft>
                <a:spcPts val="0"/>
              </a:spcAft>
              <a:buClr>
                <a:schemeClr val="lt1"/>
              </a:buClr>
              <a:buSzPts val="1400"/>
              <a:buChar char="•"/>
              <a:defRPr b="0" i="0" sz="1400">
                <a:latin typeface="Inter"/>
                <a:ea typeface="Inter"/>
                <a:cs typeface="Inter"/>
                <a:sym typeface="Inter"/>
              </a:defRPr>
            </a:lvl4pPr>
            <a:lvl5pPr indent="-317500" lvl="4" marL="2286000" algn="l">
              <a:lnSpc>
                <a:spcPct val="90000"/>
              </a:lnSpc>
              <a:spcBef>
                <a:spcPts val="500"/>
              </a:spcBef>
              <a:spcAft>
                <a:spcPts val="0"/>
              </a:spcAft>
              <a:buClr>
                <a:schemeClr val="lt1"/>
              </a:buClr>
              <a:buSzPts val="1400"/>
              <a:buChar char="•"/>
              <a:defRPr b="0" i="0" sz="1400">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39" name="Google Shape;8039;p23"/>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Slate Blue Arrow" type="title">
  <p:cSld name="TITLE">
    <p:bg>
      <p:bgPr>
        <a:blipFill>
          <a:blip r:embed="rId2">
            <a:alphaModFix/>
          </a:blip>
          <a:stretch>
            <a:fillRect/>
          </a:stretch>
        </a:blipFill>
      </p:bgPr>
    </p:bg>
    <p:spTree>
      <p:nvGrpSpPr>
        <p:cNvPr id="8040" name="Shape 8040"/>
        <p:cNvGrpSpPr/>
        <p:nvPr/>
      </p:nvGrpSpPr>
      <p:grpSpPr>
        <a:xfrm>
          <a:off x="0" y="0"/>
          <a:ext cx="0" cy="0"/>
          <a:chOff x="0" y="0"/>
          <a:chExt cx="0" cy="0"/>
        </a:xfrm>
      </p:grpSpPr>
      <p:sp>
        <p:nvSpPr>
          <p:cNvPr id="8041" name="Google Shape;8041;p35"/>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42" name="Google Shape;8042;p35"/>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chemeClr val="lt1"/>
              </a:buClr>
              <a:buSzPts val="2000"/>
              <a:buNone/>
              <a:defRPr b="0" i="0" sz="2000">
                <a:solidFill>
                  <a:schemeClr val="lt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White Arrow">
  <p:cSld name="Title Slide - White Arrow">
    <p:bg>
      <p:bgPr>
        <a:blipFill>
          <a:blip r:embed="rId2">
            <a:alphaModFix/>
          </a:blip>
          <a:stretch>
            <a:fillRect/>
          </a:stretch>
        </a:blipFill>
      </p:bgPr>
    </p:bg>
    <p:spTree>
      <p:nvGrpSpPr>
        <p:cNvPr id="8043" name="Shape 8043"/>
        <p:cNvGrpSpPr/>
        <p:nvPr/>
      </p:nvGrpSpPr>
      <p:grpSpPr>
        <a:xfrm>
          <a:off x="0" y="0"/>
          <a:ext cx="0" cy="0"/>
          <a:chOff x="0" y="0"/>
          <a:chExt cx="0" cy="0"/>
        </a:xfrm>
      </p:grpSpPr>
      <p:sp>
        <p:nvSpPr>
          <p:cNvPr id="8044" name="Google Shape;8044;p36"/>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45" name="Google Shape;8045;p36"/>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rgbClr val="515151"/>
              </a:buClr>
              <a:buSzPts val="2000"/>
              <a:buNone/>
              <a:defRPr b="0" i="0" sz="2000">
                <a:solidFill>
                  <a:srgbClr val="51515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8046" name="Shape 8046"/>
        <p:cNvGrpSpPr/>
        <p:nvPr/>
      </p:nvGrpSpPr>
      <p:grpSpPr>
        <a:xfrm>
          <a:off x="0" y="0"/>
          <a:ext cx="0" cy="0"/>
          <a:chOff x="0" y="0"/>
          <a:chExt cx="0" cy="0"/>
        </a:xfrm>
      </p:grpSpPr>
      <p:sp>
        <p:nvSpPr>
          <p:cNvPr id="8047" name="Google Shape;8047;p37"/>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accent1"/>
              </a:buClr>
              <a:buSzPts val="4000"/>
              <a:buFont typeface="Inter Black"/>
              <a:buNone/>
              <a:defRPr sz="4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48" name="Google Shape;8048;p37"/>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b="0" i="0" sz="2000">
                <a:solidFill>
                  <a:schemeClr val="dk2"/>
                </a:solidFill>
                <a:latin typeface="Inter"/>
                <a:ea typeface="Inter"/>
                <a:cs typeface="Inter"/>
                <a:sym typeface="Inter"/>
              </a:defRPr>
            </a:lvl1pPr>
            <a:lvl2pPr indent="-342900" lvl="1" marL="914400" algn="l">
              <a:lnSpc>
                <a:spcPct val="90000"/>
              </a:lnSpc>
              <a:spcBef>
                <a:spcPts val="500"/>
              </a:spcBef>
              <a:spcAft>
                <a:spcPts val="0"/>
              </a:spcAft>
              <a:buClr>
                <a:schemeClr val="dk2"/>
              </a:buClr>
              <a:buSzPts val="1800"/>
              <a:buChar char="•"/>
              <a:defRPr b="0" i="0" sz="1800">
                <a:solidFill>
                  <a:schemeClr val="dk2"/>
                </a:solidFill>
                <a:latin typeface="Inter"/>
                <a:ea typeface="Inter"/>
                <a:cs typeface="Inter"/>
                <a:sym typeface="Inter"/>
              </a:defRPr>
            </a:lvl2pPr>
            <a:lvl3pPr indent="-330200" lvl="2" marL="1371600" algn="l">
              <a:lnSpc>
                <a:spcPct val="90000"/>
              </a:lnSpc>
              <a:spcBef>
                <a:spcPts val="500"/>
              </a:spcBef>
              <a:spcAft>
                <a:spcPts val="0"/>
              </a:spcAft>
              <a:buClr>
                <a:schemeClr val="dk2"/>
              </a:buClr>
              <a:buSzPts val="1600"/>
              <a:buChar char="•"/>
              <a:defRPr b="0" i="0" sz="1600">
                <a:solidFill>
                  <a:schemeClr val="dk2"/>
                </a:solidFill>
                <a:latin typeface="Inter"/>
                <a:ea typeface="Inter"/>
                <a:cs typeface="Inter"/>
                <a:sym typeface="Inter"/>
              </a:defRPr>
            </a:lvl3pPr>
            <a:lvl4pPr indent="-317500" lvl="3" marL="18288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4pPr>
            <a:lvl5pPr indent="-317500" lvl="4" marL="22860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8049" name="Shape 8049"/>
        <p:cNvGrpSpPr/>
        <p:nvPr/>
      </p:nvGrpSpPr>
      <p:grpSpPr>
        <a:xfrm>
          <a:off x="0" y="0"/>
          <a:ext cx="0" cy="0"/>
          <a:chOff x="0" y="0"/>
          <a:chExt cx="0" cy="0"/>
        </a:xfrm>
      </p:grpSpPr>
      <p:sp>
        <p:nvSpPr>
          <p:cNvPr id="8050" name="Google Shape;8050;p38"/>
          <p:cNvSpPr/>
          <p:nvPr/>
        </p:nvSpPr>
        <p:spPr>
          <a:xfrm>
            <a:off x="5601730" y="0"/>
            <a:ext cx="5082746"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8051" name="Google Shape;8051;p38"/>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52" name="Google Shape;8052;p38"/>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sz="2000">
                <a:solidFill>
                  <a:schemeClr val="dk2"/>
                </a:solidFill>
                <a:latin typeface="Open Sans"/>
                <a:ea typeface="Open Sans"/>
                <a:cs typeface="Open Sans"/>
                <a:sym typeface="Open Sans"/>
              </a:defRPr>
            </a:lvl1pPr>
            <a:lvl2pPr indent="-342900" lvl="1" marL="914400" algn="l">
              <a:lnSpc>
                <a:spcPct val="90000"/>
              </a:lnSpc>
              <a:spcBef>
                <a:spcPts val="500"/>
              </a:spcBef>
              <a:spcAft>
                <a:spcPts val="0"/>
              </a:spcAft>
              <a:buClr>
                <a:schemeClr val="dk2"/>
              </a:buClr>
              <a:buSzPts val="1800"/>
              <a:buChar char="•"/>
              <a:defRPr sz="1800">
                <a:solidFill>
                  <a:schemeClr val="dk2"/>
                </a:solidFill>
                <a:latin typeface="Open Sans"/>
                <a:ea typeface="Open Sans"/>
                <a:cs typeface="Open Sans"/>
                <a:sym typeface="Open Sans"/>
              </a:defRPr>
            </a:lvl2pPr>
            <a:lvl3pPr indent="-330200" lvl="2" marL="1371600" algn="l">
              <a:lnSpc>
                <a:spcPct val="90000"/>
              </a:lnSpc>
              <a:spcBef>
                <a:spcPts val="500"/>
              </a:spcBef>
              <a:spcAft>
                <a:spcPts val="0"/>
              </a:spcAft>
              <a:buClr>
                <a:schemeClr val="dk2"/>
              </a:buClr>
              <a:buSzPts val="1600"/>
              <a:buChar char="•"/>
              <a:defRPr sz="1600">
                <a:solidFill>
                  <a:schemeClr val="dk2"/>
                </a:solidFill>
                <a:latin typeface="Open Sans"/>
                <a:ea typeface="Open Sans"/>
                <a:cs typeface="Open Sans"/>
                <a:sym typeface="Open Sans"/>
              </a:defRPr>
            </a:lvl3pPr>
            <a:lvl4pPr indent="-317500" lvl="3" marL="18288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4pPr>
            <a:lvl5pPr indent="-317500" lvl="4" marL="22860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8057" name="Shape 8057"/>
        <p:cNvGrpSpPr/>
        <p:nvPr/>
      </p:nvGrpSpPr>
      <p:grpSpPr>
        <a:xfrm>
          <a:off x="0" y="0"/>
          <a:ext cx="0" cy="0"/>
          <a:chOff x="0" y="0"/>
          <a:chExt cx="0" cy="0"/>
        </a:xfrm>
      </p:grpSpPr>
      <p:sp>
        <p:nvSpPr>
          <p:cNvPr id="8058" name="Google Shape;8058;p25"/>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9" name="Google Shape;8059;p25"/>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8060" name="Google Shape;8060;p25"/>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8061" name="Google Shape;8061;p25"/>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062" name="Google Shape;8062;p2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063" name="Google Shape;8063;p2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8064" name="Google Shape;8064;p2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065" name="Shape 8065"/>
        <p:cNvGrpSpPr/>
        <p:nvPr/>
      </p:nvGrpSpPr>
      <p:grpSpPr>
        <a:xfrm>
          <a:off x="0" y="0"/>
          <a:ext cx="0" cy="0"/>
          <a:chOff x="0" y="0"/>
          <a:chExt cx="0" cy="0"/>
        </a:xfrm>
      </p:grpSpPr>
      <p:sp>
        <p:nvSpPr>
          <p:cNvPr id="8066" name="Google Shape;8066;p3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067" name="Google Shape;8067;p3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8068" name="Google Shape;8068;p3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8069" name="Google Shape;8069;p3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8070" name="Shape 8070"/>
        <p:cNvGrpSpPr/>
        <p:nvPr/>
      </p:nvGrpSpPr>
      <p:grpSpPr>
        <a:xfrm>
          <a:off x="0" y="0"/>
          <a:ext cx="0" cy="0"/>
          <a:chOff x="0" y="0"/>
          <a:chExt cx="0" cy="0"/>
        </a:xfrm>
      </p:grpSpPr>
      <p:grpSp>
        <p:nvGrpSpPr>
          <p:cNvPr id="8071" name="Google Shape;8071;p34"/>
          <p:cNvGrpSpPr/>
          <p:nvPr/>
        </p:nvGrpSpPr>
        <p:grpSpPr>
          <a:xfrm>
            <a:off x="4931637" y="8"/>
            <a:ext cx="4929377" cy="6858189"/>
            <a:chOff x="1926275" y="238125"/>
            <a:chExt cx="3765950" cy="5239525"/>
          </a:xfrm>
        </p:grpSpPr>
        <p:sp>
          <p:nvSpPr>
            <p:cNvPr id="8072" name="Google Shape;8072;p3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3" name="Google Shape;8073;p3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4" name="Google Shape;8074;p3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5" name="Google Shape;8075;p3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6" name="Google Shape;8076;p3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7" name="Google Shape;8077;p3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8" name="Google Shape;8078;p3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9" name="Google Shape;8079;p3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0" name="Google Shape;8080;p3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1" name="Google Shape;8081;p3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2" name="Google Shape;8082;p3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3" name="Google Shape;8083;p3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4" name="Google Shape;8084;p3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5" name="Google Shape;8085;p3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6" name="Google Shape;8086;p3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7" name="Google Shape;8087;p3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8" name="Google Shape;8088;p3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9" name="Google Shape;8089;p3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0" name="Google Shape;8090;p3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1" name="Google Shape;8091;p3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2" name="Google Shape;8092;p3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3" name="Google Shape;8093;p3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4" name="Google Shape;8094;p3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5" name="Google Shape;8095;p3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6" name="Google Shape;8096;p3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7" name="Google Shape;8097;p3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8" name="Google Shape;8098;p3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9" name="Google Shape;8099;p3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0" name="Google Shape;8100;p3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1" name="Google Shape;8101;p3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2" name="Google Shape;8102;p3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3" name="Google Shape;8103;p3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4" name="Google Shape;8104;p3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5" name="Google Shape;8105;p3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6" name="Google Shape;8106;p3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7" name="Google Shape;8107;p3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8" name="Google Shape;8108;p3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9" name="Google Shape;8109;p3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0" name="Google Shape;8110;p3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1" name="Google Shape;8111;p3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2" name="Google Shape;8112;p3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3" name="Google Shape;8113;p3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4" name="Google Shape;8114;p3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5" name="Google Shape;8115;p3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6" name="Google Shape;8116;p3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7" name="Google Shape;8117;p3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8" name="Google Shape;8118;p3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9" name="Google Shape;8119;p3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0" name="Google Shape;8120;p3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1" name="Google Shape;8121;p3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2" name="Google Shape;8122;p3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3" name="Google Shape;8123;p3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4" name="Google Shape;8124;p3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5" name="Google Shape;8125;p3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6" name="Google Shape;8126;p3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7" name="Google Shape;8127;p3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8" name="Google Shape;8128;p3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9" name="Google Shape;8129;p3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0" name="Google Shape;8130;p3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1" name="Google Shape;8131;p3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132" name="Google Shape;8132;p3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3" name="Google Shape;8133;p3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134" name="Google Shape;8134;p34"/>
          <p:cNvGrpSpPr/>
          <p:nvPr/>
        </p:nvGrpSpPr>
        <p:grpSpPr>
          <a:xfrm>
            <a:off x="1714562" y="2858830"/>
            <a:ext cx="3825196" cy="1089543"/>
            <a:chOff x="238125" y="1822850"/>
            <a:chExt cx="7080200" cy="2016675"/>
          </a:xfrm>
        </p:grpSpPr>
        <p:sp>
          <p:nvSpPr>
            <p:cNvPr id="8135" name="Google Shape;8135;p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6" name="Google Shape;8136;p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7" name="Google Shape;8137;p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8" name="Google Shape;8138;p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9" name="Google Shape;8139;p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0" name="Google Shape;8140;p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1" name="Google Shape;8141;p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142" name="Google Shape;8142;p3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8143" name="Google Shape;8143;p3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144" name="Shape 8144"/>
        <p:cNvGrpSpPr/>
        <p:nvPr/>
      </p:nvGrpSpPr>
      <p:grpSpPr>
        <a:xfrm>
          <a:off x="0" y="0"/>
          <a:ext cx="0" cy="0"/>
          <a:chOff x="0" y="0"/>
          <a:chExt cx="0" cy="0"/>
        </a:xfrm>
      </p:grpSpPr>
      <p:sp>
        <p:nvSpPr>
          <p:cNvPr id="8145" name="Google Shape;8145;p163"/>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8146" name="Google Shape;8146;p163"/>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8147" name="Google Shape;8147;p163"/>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8148" name="Google Shape;8148;p163"/>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8149" name="Google Shape;8149;p163"/>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0" name="Google Shape;8150;p163"/>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8151" name="Google Shape;8151;p163"/>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8152" name="Google Shape;8152;p163"/>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8153" name="Google Shape;8153;p163"/>
          <p:cNvGrpSpPr/>
          <p:nvPr/>
        </p:nvGrpSpPr>
        <p:grpSpPr>
          <a:xfrm>
            <a:off x="7619449" y="2286631"/>
            <a:ext cx="2286329" cy="2285291"/>
            <a:chOff x="1189450" y="238125"/>
            <a:chExt cx="5177375" cy="5175025"/>
          </a:xfrm>
        </p:grpSpPr>
        <p:sp>
          <p:nvSpPr>
            <p:cNvPr id="8154" name="Google Shape;8154;p16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5" name="Google Shape;8155;p16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6" name="Google Shape;8156;p16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7" name="Google Shape;8157;p16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8" name="Google Shape;8158;p16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9" name="Google Shape;8159;p16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0" name="Google Shape;8160;p16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1" name="Google Shape;8161;p16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2" name="Google Shape;8162;p16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3" name="Google Shape;8163;p16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4" name="Google Shape;8164;p16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5" name="Google Shape;8165;p16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6" name="Google Shape;8166;p16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7" name="Google Shape;8167;p16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8" name="Google Shape;8168;p16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9" name="Google Shape;8169;p16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0" name="Google Shape;8170;p16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1" name="Google Shape;8171;p16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2" name="Google Shape;8172;p16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3" name="Google Shape;8173;p16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4" name="Google Shape;8174;p16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5" name="Google Shape;8175;p16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6" name="Google Shape;8176;p16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7" name="Google Shape;8177;p16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8" name="Google Shape;8178;p16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9" name="Google Shape;8179;p16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0" name="Google Shape;8180;p16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1" name="Google Shape;8181;p16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2" name="Google Shape;8182;p16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3" name="Google Shape;8183;p16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4" name="Google Shape;8184;p16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5" name="Google Shape;8185;p16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6" name="Google Shape;8186;p16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7" name="Google Shape;8187;p16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8" name="Google Shape;8188;p16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9" name="Google Shape;8189;p16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0" name="Google Shape;8190;p16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1" name="Google Shape;8191;p16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2" name="Google Shape;8192;p16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3" name="Google Shape;8193;p16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4" name="Google Shape;8194;p16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5" name="Google Shape;8195;p16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6" name="Google Shape;8196;p16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7" name="Google Shape;8197;p16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8" name="Google Shape;8198;p16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9" name="Google Shape;8199;p16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0" name="Google Shape;8200;p16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1" name="Google Shape;8201;p16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2" name="Google Shape;8202;p16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3" name="Google Shape;8203;p16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4" name="Google Shape;8204;p16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5" name="Google Shape;8205;p16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6" name="Google Shape;8206;p16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7" name="Google Shape;8207;p16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8" name="Google Shape;8208;p16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9" name="Google Shape;8209;p16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0" name="Google Shape;8210;p16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1" name="Google Shape;8211;p16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2" name="Google Shape;8212;p16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3" name="Google Shape;8213;p16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4" name="Google Shape;8214;p16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5" name="Google Shape;8215;p16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6" name="Google Shape;8216;p16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7" name="Google Shape;8217;p16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8" name="Google Shape;8218;p16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9" name="Google Shape;8219;p16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0" name="Google Shape;8220;p16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1" name="Google Shape;8221;p16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2" name="Google Shape;8222;p16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3" name="Google Shape;8223;p16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4" name="Google Shape;8224;p16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5" name="Google Shape;8225;p16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6" name="Google Shape;8226;p16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7" name="Google Shape;8227;p16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8" name="Google Shape;8228;p16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9" name="Google Shape;8229;p16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0" name="Google Shape;8230;p16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1" name="Google Shape;8231;p16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2" name="Google Shape;8232;p16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3" name="Google Shape;8233;p16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4" name="Google Shape;8234;p16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5" name="Google Shape;8235;p16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6" name="Google Shape;8236;p16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7" name="Google Shape;8237;p16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8" name="Google Shape;8238;p16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9" name="Google Shape;8239;p16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0" name="Google Shape;8240;p16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1" name="Google Shape;8241;p16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2" name="Google Shape;8242;p16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3" name="Google Shape;8243;p16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4" name="Google Shape;8244;p16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5" name="Google Shape;8245;p16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6" name="Google Shape;8246;p16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7" name="Google Shape;8247;p16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8" name="Google Shape;8248;p16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9" name="Google Shape;8249;p16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0" name="Google Shape;8250;p16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1" name="Google Shape;8251;p16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2" name="Google Shape;8252;p16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3" name="Google Shape;8253;p16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4" name="Google Shape;8254;p16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5" name="Google Shape;8255;p16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6" name="Google Shape;8256;p16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7" name="Google Shape;8257;p16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8" name="Google Shape;8258;p16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9" name="Google Shape;8259;p16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0" name="Google Shape;8260;p16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1" name="Google Shape;8261;p16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2" name="Google Shape;8262;p16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3" name="Google Shape;8263;p16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4" name="Google Shape;8264;p16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5" name="Google Shape;8265;p16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6" name="Google Shape;8266;p16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7" name="Google Shape;8267;p16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8" name="Google Shape;8268;p16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9" name="Google Shape;8269;p16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0" name="Google Shape;8270;p16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1" name="Google Shape;8271;p16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2" name="Google Shape;8272;p16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3" name="Google Shape;8273;p16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4" name="Google Shape;8274;p16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5" name="Google Shape;8275;p16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6" name="Google Shape;8276;p16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7" name="Google Shape;8277;p16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8" name="Google Shape;8278;p16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9" name="Google Shape;8279;p16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0" name="Google Shape;8280;p16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1" name="Google Shape;8281;p16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2" name="Google Shape;8282;p16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3" name="Google Shape;8283;p16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4" name="Google Shape;8284;p16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5" name="Google Shape;8285;p16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6" name="Google Shape;8286;p16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7" name="Google Shape;8287;p16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8" name="Google Shape;8288;p16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9" name="Google Shape;8289;p16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0" name="Google Shape;8290;p16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1" name="Google Shape;8291;p16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2" name="Google Shape;8292;p16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3" name="Google Shape;8293;p16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4" name="Google Shape;8294;p16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5" name="Google Shape;8295;p16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6" name="Google Shape;8296;p16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7" name="Google Shape;8297;p16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8" name="Google Shape;8298;p16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9" name="Google Shape;8299;p16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0" name="Google Shape;8300;p16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1" name="Google Shape;8301;p16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2" name="Google Shape;8302;p16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3" name="Google Shape;8303;p16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4" name="Google Shape;8304;p16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5" name="Google Shape;8305;p16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6" name="Google Shape;8306;p16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7" name="Google Shape;8307;p16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8" name="Google Shape;8308;p16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9" name="Google Shape;8309;p16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0" name="Google Shape;8310;p16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1" name="Google Shape;8311;p16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2" name="Google Shape;8312;p16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3" name="Google Shape;8313;p16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4" name="Google Shape;8314;p16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5" name="Google Shape;8315;p16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6" name="Google Shape;8316;p16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7" name="Google Shape;8317;p16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8" name="Google Shape;8318;p16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9" name="Google Shape;8319;p16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0" name="Google Shape;8320;p16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1" name="Google Shape;8321;p16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2" name="Google Shape;8322;p16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3" name="Google Shape;8323;p16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4" name="Google Shape;8324;p16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5" name="Google Shape;8325;p16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6" name="Google Shape;8326;p16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7" name="Google Shape;8327;p16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8" name="Google Shape;8328;p16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9" name="Google Shape;8329;p16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0" name="Google Shape;8330;p16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1" name="Google Shape;8331;p16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2" name="Google Shape;8332;p16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3" name="Google Shape;8333;p16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4" name="Google Shape;8334;p16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5" name="Google Shape;8335;p16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6" name="Google Shape;8336;p16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7" name="Google Shape;8337;p16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8" name="Google Shape;8338;p16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9" name="Google Shape;8339;p16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0" name="Google Shape;8340;p16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1" name="Google Shape;8341;p16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2" name="Google Shape;8342;p16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3" name="Google Shape;8343;p16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4" name="Google Shape;8344;p16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5" name="Google Shape;8345;p16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6" name="Google Shape;8346;p16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7" name="Google Shape;8347;p16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8" name="Google Shape;8348;p16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9" name="Google Shape;8349;p16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0" name="Google Shape;8350;p16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1" name="Google Shape;8351;p16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2" name="Google Shape;8352;p16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3" name="Google Shape;8353;p16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4" name="Google Shape;8354;p16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5" name="Google Shape;8355;p16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6" name="Google Shape;8356;p16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7" name="Google Shape;8357;p16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8" name="Google Shape;8358;p16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9" name="Google Shape;8359;p16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0" name="Google Shape;8360;p16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1" name="Google Shape;8361;p16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2" name="Google Shape;8362;p16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3" name="Google Shape;8363;p16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4" name="Google Shape;8364;p16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5" name="Google Shape;8365;p16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6" name="Google Shape;8366;p16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7" name="Google Shape;8367;p16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8" name="Google Shape;8368;p16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9" name="Google Shape;8369;p16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0" name="Google Shape;8370;p16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1" name="Google Shape;8371;p16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2" name="Google Shape;8372;p16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3" name="Google Shape;8373;p16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4" name="Google Shape;8374;p16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5" name="Google Shape;8375;p16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6" name="Google Shape;8376;p16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7" name="Google Shape;8377;p16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8" name="Google Shape;8378;p16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9" name="Google Shape;8379;p16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0" name="Google Shape;8380;p16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1" name="Google Shape;8381;p16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2" name="Google Shape;8382;p16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3" name="Google Shape;8383;p16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4" name="Google Shape;8384;p16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5" name="Google Shape;8385;p16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6" name="Google Shape;8386;p16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7" name="Google Shape;8387;p16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8" name="Google Shape;8388;p16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9" name="Google Shape;8389;p16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0" name="Google Shape;8390;p16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1" name="Google Shape;8391;p16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2" name="Google Shape;8392;p16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3" name="Google Shape;8393;p16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4" name="Google Shape;8394;p16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5" name="Google Shape;8395;p16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6" name="Google Shape;8396;p16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7" name="Google Shape;8397;p16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8" name="Google Shape;8398;p16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9" name="Google Shape;8399;p16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0" name="Google Shape;8400;p16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1" name="Google Shape;8401;p16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2" name="Google Shape;8402;p16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3" name="Google Shape;8403;p16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4" name="Google Shape;8404;p16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5" name="Google Shape;8405;p16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6" name="Google Shape;8406;p16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7" name="Google Shape;8407;p16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8" name="Google Shape;8408;p16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9" name="Google Shape;8409;p16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0" name="Google Shape;8410;p16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1" name="Google Shape;8411;p16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2" name="Google Shape;8412;p16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3" name="Google Shape;8413;p16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4" name="Google Shape;8414;p16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5" name="Google Shape;8415;p16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6" name="Google Shape;8416;p16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7" name="Google Shape;8417;p16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8" name="Google Shape;8418;p16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9" name="Google Shape;8419;p16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0" name="Google Shape;8420;p16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1" name="Google Shape;8421;p16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2" name="Google Shape;8422;p16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3" name="Google Shape;8423;p16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4" name="Google Shape;8424;p16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5" name="Google Shape;8425;p16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6" name="Google Shape;8426;p16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7" name="Google Shape;8427;p16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8" name="Google Shape;8428;p16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9" name="Google Shape;8429;p16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0" name="Google Shape;8430;p16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1" name="Google Shape;8431;p16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2" name="Google Shape;8432;p16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3" name="Google Shape;8433;p16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4" name="Google Shape;8434;p16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5" name="Google Shape;8435;p16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6" name="Google Shape;8436;p16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7" name="Google Shape;8437;p16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8" name="Google Shape;8438;p16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9" name="Google Shape;8439;p16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0" name="Google Shape;8440;p16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1" name="Google Shape;8441;p16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2" name="Google Shape;8442;p16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3" name="Google Shape;8443;p16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4" name="Google Shape;8444;p16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5" name="Google Shape;8445;p16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6" name="Google Shape;8446;p16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7" name="Google Shape;8447;p16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8" name="Google Shape;8448;p16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9" name="Google Shape;8449;p16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0" name="Google Shape;8450;p16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1" name="Google Shape;8451;p16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2" name="Google Shape;8452;p16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3" name="Google Shape;8453;p16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4" name="Google Shape;8454;p16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5" name="Google Shape;8455;p16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6" name="Google Shape;8456;p16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7" name="Google Shape;8457;p16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8" name="Google Shape;8458;p16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9" name="Google Shape;8459;p16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0" name="Google Shape;8460;p16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1" name="Google Shape;8461;p16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2" name="Google Shape;8462;p16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3" name="Google Shape;8463;p16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4" name="Google Shape;8464;p16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5" name="Google Shape;8465;p16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6" name="Google Shape;8466;p16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7" name="Google Shape;8467;p16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8" name="Google Shape;8468;p16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9" name="Google Shape;8469;p16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0" name="Google Shape;8470;p16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1" name="Google Shape;8471;p16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2" name="Google Shape;8472;p16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3" name="Google Shape;8473;p16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4" name="Google Shape;8474;p16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5" name="Google Shape;8475;p16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6" name="Google Shape;8476;p16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7" name="Google Shape;8477;p16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8" name="Google Shape;8478;p16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9" name="Google Shape;8479;p16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0" name="Google Shape;8480;p16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1" name="Google Shape;8481;p16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2" name="Google Shape;8482;p16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3" name="Google Shape;8483;p16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4" name="Google Shape;8484;p16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5" name="Google Shape;8485;p16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6" name="Google Shape;8486;p16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7" name="Google Shape;8487;p16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8" name="Google Shape;8488;p16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9" name="Google Shape;8489;p16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0" name="Google Shape;8490;p16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1" name="Google Shape;8491;p16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2" name="Google Shape;8492;p16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3" name="Google Shape;8493;p16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4" name="Google Shape;8494;p16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5" name="Google Shape;8495;p16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6" name="Google Shape;8496;p16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7" name="Google Shape;8497;p16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8" name="Google Shape;8498;p16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9" name="Google Shape;8499;p16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0" name="Google Shape;8500;p16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1" name="Google Shape;8501;p16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2" name="Google Shape;8502;p16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3" name="Google Shape;8503;p16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4" name="Google Shape;8504;p16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5" name="Google Shape;8505;p16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6" name="Google Shape;8506;p16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7" name="Google Shape;8507;p16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8" name="Google Shape;8508;p16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9" name="Google Shape;8509;p16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0" name="Google Shape;8510;p16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1" name="Google Shape;8511;p16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2" name="Google Shape;8512;p16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3" name="Google Shape;8513;p16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4" name="Google Shape;8514;p16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5" name="Google Shape;8515;p16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6" name="Google Shape;8516;p16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7" name="Google Shape;8517;p16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8" name="Google Shape;8518;p16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9" name="Google Shape;8519;p16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0" name="Google Shape;8520;p16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1" name="Google Shape;8521;p16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2" name="Google Shape;8522;p16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3" name="Google Shape;8523;p16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4" name="Google Shape;8524;p16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5" name="Google Shape;8525;p16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6" name="Google Shape;8526;p16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7" name="Google Shape;8527;p16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8" name="Google Shape;8528;p16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9" name="Google Shape;8529;p16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0" name="Google Shape;8530;p16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1" name="Google Shape;8531;p16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2" name="Google Shape;8532;p16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3" name="Google Shape;8533;p16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4" name="Google Shape;8534;p16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5" name="Google Shape;8535;p16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6" name="Google Shape;8536;p16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7" name="Google Shape;8537;p16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8" name="Google Shape;8538;p16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9" name="Google Shape;8539;p16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0" name="Google Shape;8540;p16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1" name="Google Shape;8541;p16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2" name="Google Shape;8542;p16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3" name="Google Shape;8543;p16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4" name="Google Shape;8544;p16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5" name="Google Shape;8545;p16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6" name="Google Shape;8546;p16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7" name="Google Shape;8547;p16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8" name="Google Shape;8548;p16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9" name="Google Shape;8549;p16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0" name="Google Shape;8550;p16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1" name="Google Shape;8551;p16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2" name="Google Shape;8552;p16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3" name="Google Shape;8553;p16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4" name="Google Shape;8554;p16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5" name="Google Shape;8555;p16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6" name="Google Shape;8556;p16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7" name="Google Shape;8557;p16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8" name="Google Shape;8558;p16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9" name="Google Shape;8559;p16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0" name="Google Shape;8560;p16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1" name="Google Shape;8561;p16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2" name="Google Shape;8562;p16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3" name="Google Shape;8563;p16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4" name="Google Shape;8564;p16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5" name="Google Shape;8565;p16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6" name="Google Shape;8566;p16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7" name="Google Shape;8567;p16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8" name="Google Shape;8568;p16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9" name="Google Shape;8569;p16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0" name="Google Shape;8570;p16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1" name="Google Shape;8571;p16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2" name="Google Shape;8572;p16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3" name="Google Shape;8573;p16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4" name="Google Shape;8574;p16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5" name="Google Shape;8575;p16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6" name="Google Shape;8576;p16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7" name="Google Shape;8577;p16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8" name="Google Shape;8578;p16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9" name="Google Shape;8579;p16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0" name="Google Shape;8580;p16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1" name="Google Shape;8581;p16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2" name="Google Shape;8582;p16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3" name="Google Shape;8583;p16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4" name="Google Shape;8584;p16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5" name="Google Shape;8585;p16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6" name="Google Shape;8586;p16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7" name="Google Shape;8587;p16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8" name="Google Shape;8588;p16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9" name="Google Shape;8589;p16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0" name="Google Shape;8590;p16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1" name="Google Shape;8591;p16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2" name="Google Shape;8592;p16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3" name="Google Shape;8593;p16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4" name="Google Shape;8594;p16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5" name="Google Shape;8595;p16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6" name="Google Shape;8596;p16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7" name="Google Shape;8597;p16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8" name="Google Shape;8598;p16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9" name="Google Shape;8599;p16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0" name="Google Shape;8600;p16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1" name="Google Shape;8601;p16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2" name="Google Shape;8602;p16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3" name="Google Shape;8603;p16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4" name="Google Shape;8604;p16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5" name="Google Shape;8605;p16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6" name="Google Shape;8606;p16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7" name="Google Shape;8607;p16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8" name="Google Shape;8608;p16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9" name="Google Shape;8609;p16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0" name="Google Shape;8610;p16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1" name="Google Shape;8611;p16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2" name="Google Shape;8612;p16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3" name="Google Shape;8613;p16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4" name="Google Shape;8614;p16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5" name="Google Shape;8615;p16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6" name="Google Shape;8616;p16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7" name="Google Shape;8617;p16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8" name="Google Shape;8618;p16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9" name="Google Shape;8619;p16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0" name="Google Shape;8620;p16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1" name="Google Shape;8621;p16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2" name="Google Shape;8622;p16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3" name="Google Shape;8623;p16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4" name="Google Shape;8624;p16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5" name="Google Shape;8625;p16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6" name="Google Shape;8626;p16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7" name="Google Shape;8627;p16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8" name="Google Shape;8628;p16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9" name="Google Shape;8629;p16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0" name="Google Shape;8630;p16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1" name="Google Shape;8631;p16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2" name="Google Shape;8632;p16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3" name="Google Shape;8633;p16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4" name="Google Shape;8634;p16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5" name="Google Shape;8635;p16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6" name="Google Shape;8636;p16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7" name="Google Shape;8637;p16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8" name="Google Shape;8638;p16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9" name="Google Shape;8639;p16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0" name="Google Shape;8640;p16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1" name="Google Shape;8641;p16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2" name="Google Shape;8642;p16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3" name="Google Shape;8643;p16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4" name="Google Shape;8644;p16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5" name="Google Shape;8645;p16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6" name="Google Shape;8646;p16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7" name="Google Shape;8647;p16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8" name="Google Shape;8648;p16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9" name="Google Shape;8649;p16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0" name="Google Shape;8650;p16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1" name="Google Shape;8651;p16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2" name="Google Shape;8652;p16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3" name="Google Shape;8653;p16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4" name="Google Shape;8654;p16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5" name="Google Shape;8655;p16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6" name="Google Shape;8656;p16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7" name="Google Shape;8657;p16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8" name="Google Shape;8658;p16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9" name="Google Shape;8659;p16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0" name="Google Shape;8660;p16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1" name="Google Shape;8661;p16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2" name="Google Shape;8662;p16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3" name="Google Shape;8663;p16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4" name="Google Shape;8664;p16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5" name="Google Shape;8665;p16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6" name="Google Shape;8666;p16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7" name="Google Shape;8667;p16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8" name="Google Shape;8668;p16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9" name="Google Shape;8669;p16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0" name="Google Shape;8670;p16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1" name="Google Shape;8671;p16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2" name="Google Shape;8672;p16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3" name="Google Shape;8673;p16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4" name="Google Shape;8674;p16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5" name="Google Shape;8675;p16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6" name="Google Shape;8676;p16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7" name="Google Shape;8677;p16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8" name="Google Shape;8678;p16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9" name="Google Shape;8679;p16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0" name="Google Shape;8680;p16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1" name="Google Shape;8681;p16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2" name="Google Shape;8682;p16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3" name="Google Shape;8683;p16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4" name="Google Shape;8684;p16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5" name="Google Shape;8685;p16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6" name="Google Shape;8686;p16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7" name="Google Shape;8687;p16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8" name="Google Shape;8688;p16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9" name="Google Shape;8689;p16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0" name="Google Shape;8690;p16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1" name="Google Shape;8691;p16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2" name="Google Shape;8692;p16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3" name="Google Shape;8693;p16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4" name="Google Shape;8694;p16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5" name="Google Shape;8695;p16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6" name="Google Shape;8696;p16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7" name="Google Shape;8697;p16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8" name="Google Shape;8698;p16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9" name="Google Shape;8699;p16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0" name="Google Shape;8700;p16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1" name="Google Shape;8701;p16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2" name="Google Shape;8702;p16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3" name="Google Shape;8703;p16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4" name="Google Shape;8704;p16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5" name="Google Shape;8705;p16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6" name="Google Shape;8706;p16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7" name="Google Shape;8707;p16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8" name="Google Shape;8708;p16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9" name="Google Shape;8709;p16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0" name="Google Shape;8710;p16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1" name="Google Shape;8711;p16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2" name="Google Shape;8712;p16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3" name="Google Shape;8713;p16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4" name="Google Shape;8714;p16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5" name="Google Shape;8715;p16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6" name="Google Shape;8716;p16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7" name="Google Shape;8717;p16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8" name="Google Shape;8718;p16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9" name="Google Shape;8719;p16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0" name="Google Shape;8720;p16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1" name="Google Shape;8721;p16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8722" name="Google Shape;8722;p163"/>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5.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51.xml"/><Relationship Id="rId22" Type="http://schemas.openxmlformats.org/officeDocument/2006/relationships/slideLayout" Target="../slideLayouts/slideLayout53.xml"/><Relationship Id="rId21" Type="http://schemas.openxmlformats.org/officeDocument/2006/relationships/slideLayout" Target="../slideLayouts/slideLayout52.xml"/><Relationship Id="rId24" Type="http://schemas.openxmlformats.org/officeDocument/2006/relationships/slideLayout" Target="../slideLayouts/slideLayout55.xml"/><Relationship Id="rId23" Type="http://schemas.openxmlformats.org/officeDocument/2006/relationships/slideLayout" Target="../slideLayouts/slideLayout54.xml"/><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slideLayout" Target="../slideLayouts/slideLayout34.xml"/><Relationship Id="rId4" Type="http://schemas.openxmlformats.org/officeDocument/2006/relationships/slideLayout" Target="../slideLayouts/slideLayout35.xml"/><Relationship Id="rId9" Type="http://schemas.openxmlformats.org/officeDocument/2006/relationships/slideLayout" Target="../slideLayouts/slideLayout40.xml"/><Relationship Id="rId26" Type="http://schemas.openxmlformats.org/officeDocument/2006/relationships/slideLayout" Target="../slideLayouts/slideLayout57.xml"/><Relationship Id="rId25" Type="http://schemas.openxmlformats.org/officeDocument/2006/relationships/slideLayout" Target="../slideLayouts/slideLayout56.xml"/><Relationship Id="rId28" Type="http://schemas.openxmlformats.org/officeDocument/2006/relationships/slideLayout" Target="../slideLayouts/slideLayout59.xml"/><Relationship Id="rId27" Type="http://schemas.openxmlformats.org/officeDocument/2006/relationships/slideLayout" Target="../slideLayouts/slideLayout58.xml"/><Relationship Id="rId5" Type="http://schemas.openxmlformats.org/officeDocument/2006/relationships/slideLayout" Target="../slideLayouts/slideLayout36.xml"/><Relationship Id="rId6" Type="http://schemas.openxmlformats.org/officeDocument/2006/relationships/slideLayout" Target="../slideLayouts/slideLayout37.xml"/><Relationship Id="rId29" Type="http://schemas.openxmlformats.org/officeDocument/2006/relationships/theme" Target="../theme/theme9.xml"/><Relationship Id="rId7" Type="http://schemas.openxmlformats.org/officeDocument/2006/relationships/slideLayout" Target="../slideLayouts/slideLayout38.xml"/><Relationship Id="rId8" Type="http://schemas.openxmlformats.org/officeDocument/2006/relationships/slideLayout" Target="../slideLayouts/slideLayout39.xml"/><Relationship Id="rId11" Type="http://schemas.openxmlformats.org/officeDocument/2006/relationships/slideLayout" Target="../slideLayouts/slideLayout42.xml"/><Relationship Id="rId10" Type="http://schemas.openxmlformats.org/officeDocument/2006/relationships/slideLayout" Target="../slideLayouts/slideLayout41.xml"/><Relationship Id="rId13" Type="http://schemas.openxmlformats.org/officeDocument/2006/relationships/slideLayout" Target="../slideLayouts/slideLayout44.xml"/><Relationship Id="rId12" Type="http://schemas.openxmlformats.org/officeDocument/2006/relationships/slideLayout" Target="../slideLayouts/slideLayout43.xml"/><Relationship Id="rId15" Type="http://schemas.openxmlformats.org/officeDocument/2006/relationships/slideLayout" Target="../slideLayouts/slideLayout46.xml"/><Relationship Id="rId14" Type="http://schemas.openxmlformats.org/officeDocument/2006/relationships/slideLayout" Target="../slideLayouts/slideLayout45.xml"/><Relationship Id="rId17" Type="http://schemas.openxmlformats.org/officeDocument/2006/relationships/slideLayout" Target="../slideLayouts/slideLayout48.xml"/><Relationship Id="rId16" Type="http://schemas.openxmlformats.org/officeDocument/2006/relationships/slideLayout" Target="../slideLayouts/slideLayout47.xml"/><Relationship Id="rId19" Type="http://schemas.openxmlformats.org/officeDocument/2006/relationships/slideLayout" Target="../slideLayouts/slideLayout50.xml"/><Relationship Id="rId18"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79.xml"/><Relationship Id="rId22" Type="http://schemas.openxmlformats.org/officeDocument/2006/relationships/slideLayout" Target="../slideLayouts/slideLayout81.xml"/><Relationship Id="rId21" Type="http://schemas.openxmlformats.org/officeDocument/2006/relationships/slideLayout" Target="../slideLayouts/slideLayout80.xml"/><Relationship Id="rId24" Type="http://schemas.openxmlformats.org/officeDocument/2006/relationships/slideLayout" Target="../slideLayouts/slideLayout83.xml"/><Relationship Id="rId23" Type="http://schemas.openxmlformats.org/officeDocument/2006/relationships/slideLayout" Target="../slideLayouts/slideLayout82.xml"/><Relationship Id="rId1" Type="http://schemas.openxmlformats.org/officeDocument/2006/relationships/slideLayout" Target="../slideLayouts/slideLayout60.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9" Type="http://schemas.openxmlformats.org/officeDocument/2006/relationships/slideLayout" Target="../slideLayouts/slideLayout68.xml"/><Relationship Id="rId26" Type="http://schemas.openxmlformats.org/officeDocument/2006/relationships/slideLayout" Target="../slideLayouts/slideLayout85.xml"/><Relationship Id="rId25" Type="http://schemas.openxmlformats.org/officeDocument/2006/relationships/slideLayout" Target="../slideLayouts/slideLayout84.xml"/><Relationship Id="rId28" Type="http://schemas.openxmlformats.org/officeDocument/2006/relationships/slideLayout" Target="../slideLayouts/slideLayout87.xml"/><Relationship Id="rId27" Type="http://schemas.openxmlformats.org/officeDocument/2006/relationships/slideLayout" Target="../slideLayouts/slideLayout86.xml"/><Relationship Id="rId5" Type="http://schemas.openxmlformats.org/officeDocument/2006/relationships/slideLayout" Target="../slideLayouts/slideLayout64.xml"/><Relationship Id="rId6" Type="http://schemas.openxmlformats.org/officeDocument/2006/relationships/slideLayout" Target="../slideLayouts/slideLayout65.xml"/><Relationship Id="rId29" Type="http://schemas.openxmlformats.org/officeDocument/2006/relationships/slideLayout" Target="../slideLayouts/slideLayout88.xml"/><Relationship Id="rId7" Type="http://schemas.openxmlformats.org/officeDocument/2006/relationships/slideLayout" Target="../slideLayouts/slideLayout66.xml"/><Relationship Id="rId8" Type="http://schemas.openxmlformats.org/officeDocument/2006/relationships/slideLayout" Target="../slideLayouts/slideLayout67.xml"/><Relationship Id="rId31" Type="http://schemas.openxmlformats.org/officeDocument/2006/relationships/slideLayout" Target="../slideLayouts/slideLayout90.xml"/><Relationship Id="rId30" Type="http://schemas.openxmlformats.org/officeDocument/2006/relationships/slideLayout" Target="../slideLayouts/slideLayout89.xml"/><Relationship Id="rId11" Type="http://schemas.openxmlformats.org/officeDocument/2006/relationships/slideLayout" Target="../slideLayouts/slideLayout70.xml"/><Relationship Id="rId10" Type="http://schemas.openxmlformats.org/officeDocument/2006/relationships/slideLayout" Target="../slideLayouts/slideLayout69.xml"/><Relationship Id="rId32" Type="http://schemas.openxmlformats.org/officeDocument/2006/relationships/theme" Target="../theme/theme3.xml"/><Relationship Id="rId13" Type="http://schemas.openxmlformats.org/officeDocument/2006/relationships/slideLayout" Target="../slideLayouts/slideLayout72.xml"/><Relationship Id="rId12" Type="http://schemas.openxmlformats.org/officeDocument/2006/relationships/slideLayout" Target="../slideLayouts/slideLayout71.xml"/><Relationship Id="rId15" Type="http://schemas.openxmlformats.org/officeDocument/2006/relationships/slideLayout" Target="../slideLayouts/slideLayout74.xml"/><Relationship Id="rId14" Type="http://schemas.openxmlformats.org/officeDocument/2006/relationships/slideLayout" Target="../slideLayouts/slideLayout73.xml"/><Relationship Id="rId17" Type="http://schemas.openxmlformats.org/officeDocument/2006/relationships/slideLayout" Target="../slideLayouts/slideLayout76.xml"/><Relationship Id="rId16" Type="http://schemas.openxmlformats.org/officeDocument/2006/relationships/slideLayout" Target="../slideLayouts/slideLayout75.xml"/><Relationship Id="rId19" Type="http://schemas.openxmlformats.org/officeDocument/2006/relationships/slideLayout" Target="../slideLayouts/slideLayout78.xml"/><Relationship Id="rId18" Type="http://schemas.openxmlformats.org/officeDocument/2006/relationships/slideLayout" Target="../slideLayouts/slideLayout77.xml"/></Relationships>
</file>

<file path=ppt/slideMasters/_rels/slideMaster4.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slideLayout" Target="../slideLayouts/slideLayout92.xml"/><Relationship Id="rId3" Type="http://schemas.openxmlformats.org/officeDocument/2006/relationships/slideLayout" Target="../slideLayouts/slideLayout93.xml"/><Relationship Id="rId4" Type="http://schemas.openxmlformats.org/officeDocument/2006/relationships/slideLayout" Target="../slideLayouts/slideLayout94.xml"/><Relationship Id="rId5" Type="http://schemas.openxmlformats.org/officeDocument/2006/relationships/slideLayout" Target="../slideLayouts/slideLayout95.xml"/><Relationship Id="rId6" Type="http://schemas.openxmlformats.org/officeDocument/2006/relationships/theme" Target="../theme/theme2.xml"/></Relationships>
</file>

<file path=ppt/slideMasters/_rels/slideMaster5.xml.rels><?xml version="1.0" encoding="UTF-8" standalone="yes"?><Relationships xmlns="http://schemas.openxmlformats.org/package/2006/relationships"><Relationship Id="rId20" Type="http://schemas.openxmlformats.org/officeDocument/2006/relationships/theme" Target="../theme/theme6.xml"/><Relationship Id="rId1" Type="http://schemas.openxmlformats.org/officeDocument/2006/relationships/slideLayout" Target="../slideLayouts/slideLayout96.xml"/><Relationship Id="rId2" Type="http://schemas.openxmlformats.org/officeDocument/2006/relationships/slideLayout" Target="../slideLayouts/slideLayout97.xml"/><Relationship Id="rId3" Type="http://schemas.openxmlformats.org/officeDocument/2006/relationships/slideLayout" Target="../slideLayouts/slideLayout98.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5" Type="http://schemas.openxmlformats.org/officeDocument/2006/relationships/slideLayout" Target="../slideLayouts/slideLayout100.xml"/><Relationship Id="rId6" Type="http://schemas.openxmlformats.org/officeDocument/2006/relationships/slideLayout" Target="../slideLayouts/slideLayout101.xml"/><Relationship Id="rId7" Type="http://schemas.openxmlformats.org/officeDocument/2006/relationships/slideLayout" Target="../slideLayouts/slideLayout102.xml"/><Relationship Id="rId8" Type="http://schemas.openxmlformats.org/officeDocument/2006/relationships/slideLayout" Target="../slideLayouts/slideLayout103.xml"/><Relationship Id="rId11" Type="http://schemas.openxmlformats.org/officeDocument/2006/relationships/slideLayout" Target="../slideLayouts/slideLayout106.xml"/><Relationship Id="rId10" Type="http://schemas.openxmlformats.org/officeDocument/2006/relationships/slideLayout" Target="../slideLayouts/slideLayout105.xml"/><Relationship Id="rId13" Type="http://schemas.openxmlformats.org/officeDocument/2006/relationships/slideLayout" Target="../slideLayouts/slideLayout108.xml"/><Relationship Id="rId12" Type="http://schemas.openxmlformats.org/officeDocument/2006/relationships/slideLayout" Target="../slideLayouts/slideLayout107.xml"/><Relationship Id="rId15" Type="http://schemas.openxmlformats.org/officeDocument/2006/relationships/slideLayout" Target="../slideLayouts/slideLayout110.xml"/><Relationship Id="rId14" Type="http://schemas.openxmlformats.org/officeDocument/2006/relationships/slideLayout" Target="../slideLayouts/slideLayout109.xml"/><Relationship Id="rId17" Type="http://schemas.openxmlformats.org/officeDocument/2006/relationships/slideLayout" Target="../slideLayouts/slideLayout112.xml"/><Relationship Id="rId16" Type="http://schemas.openxmlformats.org/officeDocument/2006/relationships/slideLayout" Target="../slideLayouts/slideLayout111.xml"/><Relationship Id="rId19" Type="http://schemas.openxmlformats.org/officeDocument/2006/relationships/slideLayout" Target="../slideLayouts/slideLayout114.xml"/><Relationship Id="rId18" Type="http://schemas.openxmlformats.org/officeDocument/2006/relationships/slideLayout" Target="../slideLayouts/slideLayout113.xml"/></Relationships>
</file>

<file path=ppt/slideMasters/_rels/slideMaster6.xml.rels><?xml version="1.0" encoding="UTF-8" standalone="yes"?><Relationships xmlns="http://schemas.openxmlformats.org/package/2006/relationships"><Relationship Id="rId40" Type="http://schemas.openxmlformats.org/officeDocument/2006/relationships/slideLayout" Target="../slideLayouts/slideLayout152.xml"/><Relationship Id="rId42" Type="http://schemas.openxmlformats.org/officeDocument/2006/relationships/slideLayout" Target="../slideLayouts/slideLayout154.xml"/><Relationship Id="rId41" Type="http://schemas.openxmlformats.org/officeDocument/2006/relationships/slideLayout" Target="../slideLayouts/slideLayout153.xml"/><Relationship Id="rId44" Type="http://schemas.openxmlformats.org/officeDocument/2006/relationships/slideLayout" Target="../slideLayouts/slideLayout156.xml"/><Relationship Id="rId43" Type="http://schemas.openxmlformats.org/officeDocument/2006/relationships/slideLayout" Target="../slideLayouts/slideLayout155.xml"/><Relationship Id="rId46" Type="http://schemas.openxmlformats.org/officeDocument/2006/relationships/slideLayout" Target="../slideLayouts/slideLayout158.xml"/><Relationship Id="rId45" Type="http://schemas.openxmlformats.org/officeDocument/2006/relationships/slideLayout" Target="../slideLayouts/slideLayout157.xml"/><Relationship Id="rId1" Type="http://schemas.openxmlformats.org/officeDocument/2006/relationships/image" Target="../media/image39.jpg"/><Relationship Id="rId2" Type="http://schemas.openxmlformats.org/officeDocument/2006/relationships/image" Target="../media/image31.jpg"/><Relationship Id="rId3" Type="http://schemas.openxmlformats.org/officeDocument/2006/relationships/slideLayout" Target="../slideLayouts/slideLayout115.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48" Type="http://schemas.openxmlformats.org/officeDocument/2006/relationships/slideLayout" Target="../slideLayouts/slideLayout160.xml"/><Relationship Id="rId47" Type="http://schemas.openxmlformats.org/officeDocument/2006/relationships/slideLayout" Target="../slideLayouts/slideLayout159.xml"/><Relationship Id="rId49" Type="http://schemas.openxmlformats.org/officeDocument/2006/relationships/slideLayout" Target="../slideLayouts/slideLayout161.xml"/><Relationship Id="rId5" Type="http://schemas.openxmlformats.org/officeDocument/2006/relationships/slideLayout" Target="../slideLayouts/slideLayout117.xml"/><Relationship Id="rId6" Type="http://schemas.openxmlformats.org/officeDocument/2006/relationships/slideLayout" Target="../slideLayouts/slideLayout118.xml"/><Relationship Id="rId7" Type="http://schemas.openxmlformats.org/officeDocument/2006/relationships/slideLayout" Target="../slideLayouts/slideLayout119.xml"/><Relationship Id="rId8" Type="http://schemas.openxmlformats.org/officeDocument/2006/relationships/slideLayout" Target="../slideLayouts/slideLayout120.xml"/><Relationship Id="rId31" Type="http://schemas.openxmlformats.org/officeDocument/2006/relationships/slideLayout" Target="../slideLayouts/slideLayout143.xml"/><Relationship Id="rId30" Type="http://schemas.openxmlformats.org/officeDocument/2006/relationships/slideLayout" Target="../slideLayouts/slideLayout142.xml"/><Relationship Id="rId33" Type="http://schemas.openxmlformats.org/officeDocument/2006/relationships/slideLayout" Target="../slideLayouts/slideLayout145.xml"/><Relationship Id="rId32" Type="http://schemas.openxmlformats.org/officeDocument/2006/relationships/slideLayout" Target="../slideLayouts/slideLayout144.xml"/><Relationship Id="rId35" Type="http://schemas.openxmlformats.org/officeDocument/2006/relationships/slideLayout" Target="../slideLayouts/slideLayout147.xml"/><Relationship Id="rId34" Type="http://schemas.openxmlformats.org/officeDocument/2006/relationships/slideLayout" Target="../slideLayouts/slideLayout146.xml"/><Relationship Id="rId37" Type="http://schemas.openxmlformats.org/officeDocument/2006/relationships/slideLayout" Target="../slideLayouts/slideLayout149.xml"/><Relationship Id="rId36" Type="http://schemas.openxmlformats.org/officeDocument/2006/relationships/slideLayout" Target="../slideLayouts/slideLayout148.xml"/><Relationship Id="rId39" Type="http://schemas.openxmlformats.org/officeDocument/2006/relationships/slideLayout" Target="../slideLayouts/slideLayout151.xml"/><Relationship Id="rId38" Type="http://schemas.openxmlformats.org/officeDocument/2006/relationships/slideLayout" Target="../slideLayouts/slideLayout150.xml"/><Relationship Id="rId20" Type="http://schemas.openxmlformats.org/officeDocument/2006/relationships/slideLayout" Target="../slideLayouts/slideLayout132.xml"/><Relationship Id="rId22" Type="http://schemas.openxmlformats.org/officeDocument/2006/relationships/slideLayout" Target="../slideLayouts/slideLayout134.xml"/><Relationship Id="rId21" Type="http://schemas.openxmlformats.org/officeDocument/2006/relationships/slideLayout" Target="../slideLayouts/slideLayout133.xml"/><Relationship Id="rId24" Type="http://schemas.openxmlformats.org/officeDocument/2006/relationships/slideLayout" Target="../slideLayouts/slideLayout136.xml"/><Relationship Id="rId23" Type="http://schemas.openxmlformats.org/officeDocument/2006/relationships/slideLayout" Target="../slideLayouts/slideLayout135.xml"/><Relationship Id="rId26" Type="http://schemas.openxmlformats.org/officeDocument/2006/relationships/slideLayout" Target="../slideLayouts/slideLayout138.xml"/><Relationship Id="rId25" Type="http://schemas.openxmlformats.org/officeDocument/2006/relationships/slideLayout" Target="../slideLayouts/slideLayout137.xml"/><Relationship Id="rId28" Type="http://schemas.openxmlformats.org/officeDocument/2006/relationships/slideLayout" Target="../slideLayouts/slideLayout140.xml"/><Relationship Id="rId27" Type="http://schemas.openxmlformats.org/officeDocument/2006/relationships/slideLayout" Target="../slideLayouts/slideLayout139.xml"/><Relationship Id="rId29" Type="http://schemas.openxmlformats.org/officeDocument/2006/relationships/slideLayout" Target="../slideLayouts/slideLayout141.xml"/><Relationship Id="rId50" Type="http://schemas.openxmlformats.org/officeDocument/2006/relationships/theme" Target="../theme/theme7.xml"/><Relationship Id="rId11" Type="http://schemas.openxmlformats.org/officeDocument/2006/relationships/slideLayout" Target="../slideLayouts/slideLayout123.xml"/><Relationship Id="rId10" Type="http://schemas.openxmlformats.org/officeDocument/2006/relationships/slideLayout" Target="../slideLayouts/slideLayout122.xml"/><Relationship Id="rId13" Type="http://schemas.openxmlformats.org/officeDocument/2006/relationships/slideLayout" Target="../slideLayouts/slideLayout125.xml"/><Relationship Id="rId12" Type="http://schemas.openxmlformats.org/officeDocument/2006/relationships/slideLayout" Target="../slideLayouts/slideLayout124.xml"/><Relationship Id="rId15" Type="http://schemas.openxmlformats.org/officeDocument/2006/relationships/slideLayout" Target="../slideLayouts/slideLayout127.xml"/><Relationship Id="rId14" Type="http://schemas.openxmlformats.org/officeDocument/2006/relationships/slideLayout" Target="../slideLayouts/slideLayout126.xml"/><Relationship Id="rId17" Type="http://schemas.openxmlformats.org/officeDocument/2006/relationships/slideLayout" Target="../slideLayouts/slideLayout129.xml"/><Relationship Id="rId16" Type="http://schemas.openxmlformats.org/officeDocument/2006/relationships/slideLayout" Target="../slideLayouts/slideLayout128.xml"/><Relationship Id="rId19" Type="http://schemas.openxmlformats.org/officeDocument/2006/relationships/slideLayout" Target="../slideLayouts/slideLayout131.xml"/><Relationship Id="rId18" Type="http://schemas.openxmlformats.org/officeDocument/2006/relationships/slideLayout" Target="../slideLayouts/slideLayout130.xml"/></Relationships>
</file>

<file path=ppt/slideMasters/_rels/slideMaster7.xml.rels><?xml version="1.0" encoding="UTF-8" standalone="yes"?><Relationships xmlns="http://schemas.openxmlformats.org/package/2006/relationships"><Relationship Id="rId1" Type="http://schemas.openxmlformats.org/officeDocument/2006/relationships/slideLayout" Target="../slideLayouts/slideLayout162.xml"/><Relationship Id="rId2" Type="http://schemas.openxmlformats.org/officeDocument/2006/relationships/slideLayout" Target="../slideLayouts/slideLayout163.xml"/><Relationship Id="rId3" Type="http://schemas.openxmlformats.org/officeDocument/2006/relationships/slideLayout" Target="../slideLayouts/slideLayout164.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5" Type="http://schemas.openxmlformats.org/officeDocument/2006/relationships/slideLayout" Target="../slideLayouts/slideLayout166.xml"/><Relationship Id="rId6" Type="http://schemas.openxmlformats.org/officeDocument/2006/relationships/slideLayout" Target="../slideLayouts/slideLayout167.xml"/><Relationship Id="rId7" Type="http://schemas.openxmlformats.org/officeDocument/2006/relationships/slideLayout" Target="../slideLayouts/slideLayout168.xml"/><Relationship Id="rId8" Type="http://schemas.openxmlformats.org/officeDocument/2006/relationships/slideLayout" Target="../slideLayouts/slideLayout169.xml"/><Relationship Id="rId31" Type="http://schemas.openxmlformats.org/officeDocument/2006/relationships/slideLayout" Target="../slideLayouts/slideLayout192.xml"/><Relationship Id="rId30" Type="http://schemas.openxmlformats.org/officeDocument/2006/relationships/slideLayout" Target="../slideLayouts/slideLayout191.xml"/><Relationship Id="rId32" Type="http://schemas.openxmlformats.org/officeDocument/2006/relationships/theme" Target="../theme/theme4.xml"/><Relationship Id="rId20" Type="http://schemas.openxmlformats.org/officeDocument/2006/relationships/slideLayout" Target="../slideLayouts/slideLayout181.xml"/><Relationship Id="rId22" Type="http://schemas.openxmlformats.org/officeDocument/2006/relationships/slideLayout" Target="../slideLayouts/slideLayout183.xml"/><Relationship Id="rId21" Type="http://schemas.openxmlformats.org/officeDocument/2006/relationships/slideLayout" Target="../slideLayouts/slideLayout182.xml"/><Relationship Id="rId24" Type="http://schemas.openxmlformats.org/officeDocument/2006/relationships/slideLayout" Target="../slideLayouts/slideLayout185.xml"/><Relationship Id="rId23" Type="http://schemas.openxmlformats.org/officeDocument/2006/relationships/slideLayout" Target="../slideLayouts/slideLayout184.xml"/><Relationship Id="rId26" Type="http://schemas.openxmlformats.org/officeDocument/2006/relationships/slideLayout" Target="../slideLayouts/slideLayout187.xml"/><Relationship Id="rId25" Type="http://schemas.openxmlformats.org/officeDocument/2006/relationships/slideLayout" Target="../slideLayouts/slideLayout186.xml"/><Relationship Id="rId28" Type="http://schemas.openxmlformats.org/officeDocument/2006/relationships/slideLayout" Target="../slideLayouts/slideLayout189.xml"/><Relationship Id="rId27" Type="http://schemas.openxmlformats.org/officeDocument/2006/relationships/slideLayout" Target="../slideLayouts/slideLayout188.xml"/><Relationship Id="rId29" Type="http://schemas.openxmlformats.org/officeDocument/2006/relationships/slideLayout" Target="../slideLayouts/slideLayout190.xml"/><Relationship Id="rId11" Type="http://schemas.openxmlformats.org/officeDocument/2006/relationships/slideLayout" Target="../slideLayouts/slideLayout172.xml"/><Relationship Id="rId10" Type="http://schemas.openxmlformats.org/officeDocument/2006/relationships/slideLayout" Target="../slideLayouts/slideLayout171.xml"/><Relationship Id="rId13" Type="http://schemas.openxmlformats.org/officeDocument/2006/relationships/slideLayout" Target="../slideLayouts/slideLayout174.xml"/><Relationship Id="rId12" Type="http://schemas.openxmlformats.org/officeDocument/2006/relationships/slideLayout" Target="../slideLayouts/slideLayout173.xml"/><Relationship Id="rId15" Type="http://schemas.openxmlformats.org/officeDocument/2006/relationships/slideLayout" Target="../slideLayouts/slideLayout176.xml"/><Relationship Id="rId14" Type="http://schemas.openxmlformats.org/officeDocument/2006/relationships/slideLayout" Target="../slideLayouts/slideLayout175.xml"/><Relationship Id="rId17" Type="http://schemas.openxmlformats.org/officeDocument/2006/relationships/slideLayout" Target="../slideLayouts/slideLayout178.xml"/><Relationship Id="rId16" Type="http://schemas.openxmlformats.org/officeDocument/2006/relationships/slideLayout" Target="../slideLayouts/slideLayout177.xml"/><Relationship Id="rId19" Type="http://schemas.openxmlformats.org/officeDocument/2006/relationships/slideLayout" Target="../slideLayouts/slideLayout180.xml"/><Relationship Id="rId18" Type="http://schemas.openxmlformats.org/officeDocument/2006/relationships/slideLayout" Target="../slideLayouts/slideLayout179.xml"/></Relationships>
</file>

<file path=ppt/slideMasters/_rels/slideMaster8.xml.rels><?xml version="1.0" encoding="UTF-8" standalone="yes"?><Relationships xmlns="http://schemas.openxmlformats.org/package/2006/relationships"><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9" Type="http://schemas.openxmlformats.org/officeDocument/2006/relationships/slideLayout" Target="../slideLayouts/slideLayout201.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11" Type="http://schemas.openxmlformats.org/officeDocument/2006/relationships/theme" Target="../theme/theme1.xml"/><Relationship Id="rId10" Type="http://schemas.openxmlformats.org/officeDocument/2006/relationships/slideLayout" Target="../slideLayouts/slideLayout20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15"/>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1" name="Google Shape;11;p15"/>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2" name="Google Shape;12;p1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301" name="Shape 3301"/>
        <p:cNvGrpSpPr/>
        <p:nvPr/>
      </p:nvGrpSpPr>
      <p:grpSpPr>
        <a:xfrm>
          <a:off x="0" y="0"/>
          <a:ext cx="0" cy="0"/>
          <a:chOff x="0" y="0"/>
          <a:chExt cx="0" cy="0"/>
        </a:xfrm>
      </p:grpSpPr>
      <p:sp>
        <p:nvSpPr>
          <p:cNvPr id="3302" name="Google Shape;3302;p18"/>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303" name="Google Shape;3303;p18"/>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304" name="Google Shape;3304;p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93" r:id="rId13"/>
    <p:sldLayoutId id="2147483694" r:id="rId14"/>
    <p:sldLayoutId id="2147483695" r:id="rId15"/>
    <p:sldLayoutId id="2147483696" r:id="rId16"/>
    <p:sldLayoutId id="2147483697" r:id="rId17"/>
    <p:sldLayoutId id="2147483698" r:id="rId18"/>
    <p:sldLayoutId id="2147483699" r:id="rId19"/>
    <p:sldLayoutId id="2147483700" r:id="rId20"/>
    <p:sldLayoutId id="2147483701" r:id="rId21"/>
    <p:sldLayoutId id="2147483702" r:id="rId22"/>
    <p:sldLayoutId id="2147483703" r:id="rId23"/>
    <p:sldLayoutId id="2147483704" r:id="rId24"/>
    <p:sldLayoutId id="2147483705" r:id="rId25"/>
    <p:sldLayoutId id="2147483706" r:id="rId26"/>
    <p:sldLayoutId id="2147483707" r:id="rId27"/>
    <p:sldLayoutId id="2147483708"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189" name="Shape 5189"/>
        <p:cNvGrpSpPr/>
        <p:nvPr/>
      </p:nvGrpSpPr>
      <p:grpSpPr>
        <a:xfrm>
          <a:off x="0" y="0"/>
          <a:ext cx="0" cy="0"/>
          <a:chOff x="0" y="0"/>
          <a:chExt cx="0" cy="0"/>
        </a:xfrm>
      </p:grpSpPr>
      <p:sp>
        <p:nvSpPr>
          <p:cNvPr id="5190" name="Google Shape;5190;p20"/>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191" name="Google Shape;5191;p20"/>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192" name="Google Shape;5192;p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 id="2147483723" r:id="rId14"/>
    <p:sldLayoutId id="2147483724" r:id="rId15"/>
    <p:sldLayoutId id="2147483725" r:id="rId16"/>
    <p:sldLayoutId id="2147483726" r:id="rId17"/>
    <p:sldLayoutId id="2147483727" r:id="rId18"/>
    <p:sldLayoutId id="2147483728" r:id="rId19"/>
    <p:sldLayoutId id="2147483729" r:id="rId20"/>
    <p:sldLayoutId id="2147483730" r:id="rId21"/>
    <p:sldLayoutId id="2147483731" r:id="rId22"/>
    <p:sldLayoutId id="2147483732" r:id="rId23"/>
    <p:sldLayoutId id="2147483733" r:id="rId24"/>
    <p:sldLayoutId id="2147483734" r:id="rId25"/>
    <p:sldLayoutId id="2147483735" r:id="rId26"/>
    <p:sldLayoutId id="2147483736" r:id="rId27"/>
    <p:sldLayoutId id="2147483737" r:id="rId28"/>
    <p:sldLayoutId id="2147483738" r:id="rId29"/>
    <p:sldLayoutId id="2147483739" r:id="rId30"/>
    <p:sldLayoutId id="214748374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8033" name="Shape 8033"/>
        <p:cNvGrpSpPr/>
        <p:nvPr/>
      </p:nvGrpSpPr>
      <p:grpSpPr>
        <a:xfrm>
          <a:off x="0" y="0"/>
          <a:ext cx="0" cy="0"/>
          <a:chOff x="0" y="0"/>
          <a:chExt cx="0" cy="0"/>
        </a:xfrm>
      </p:grpSpPr>
      <p:sp>
        <p:nvSpPr>
          <p:cNvPr id="8034" name="Google Shape;8034;p2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lt1"/>
              </a:buClr>
              <a:buSzPts val="4400"/>
              <a:buFont typeface="Inter Black"/>
              <a:buNone/>
              <a:defRPr b="1" i="0" sz="4400" u="none" cap="none" strike="noStrike">
                <a:solidFill>
                  <a:schemeClr val="lt1"/>
                </a:solidFill>
                <a:latin typeface="Inter Black"/>
                <a:ea typeface="Inter Black"/>
                <a:cs typeface="Inter Black"/>
                <a:sym typeface="Inter Black"/>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8035" name="Google Shape;8035;p22"/>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lt1"/>
              </a:buClr>
              <a:buSzPts val="2800"/>
              <a:buFont typeface="Arial"/>
              <a:buChar char="•"/>
              <a:defRPr b="0" i="0" sz="2800" u="none" cap="none" strike="noStrike">
                <a:solidFill>
                  <a:schemeClr val="lt1"/>
                </a:solidFill>
                <a:latin typeface="Inter"/>
                <a:ea typeface="Inter"/>
                <a:cs typeface="Inter"/>
                <a:sym typeface="Inter"/>
              </a:defRPr>
            </a:lvl1pPr>
            <a:lvl2pPr indent="-381000" lvl="1" marL="914400" marR="0" rtl="0" algn="l">
              <a:lnSpc>
                <a:spcPct val="90000"/>
              </a:lnSpc>
              <a:spcBef>
                <a:spcPts val="500"/>
              </a:spcBef>
              <a:spcAft>
                <a:spcPts val="0"/>
              </a:spcAft>
              <a:buClr>
                <a:schemeClr val="lt1"/>
              </a:buClr>
              <a:buSzPts val="2400"/>
              <a:buFont typeface="Arial"/>
              <a:buChar char="•"/>
              <a:defRPr b="0" i="0" sz="2400" u="none" cap="none" strike="noStrike">
                <a:solidFill>
                  <a:schemeClr val="lt1"/>
                </a:solidFill>
                <a:latin typeface="Inter"/>
                <a:ea typeface="Inter"/>
                <a:cs typeface="Inter"/>
                <a:sym typeface="Inter"/>
              </a:defRPr>
            </a:lvl2pPr>
            <a:lvl3pPr indent="-355600" lvl="2" marL="1371600" marR="0" rtl="0" algn="l">
              <a:lnSpc>
                <a:spcPct val="90000"/>
              </a:lnSpc>
              <a:spcBef>
                <a:spcPts val="500"/>
              </a:spcBef>
              <a:spcAft>
                <a:spcPts val="0"/>
              </a:spcAft>
              <a:buClr>
                <a:schemeClr val="lt1"/>
              </a:buClr>
              <a:buSzPts val="2000"/>
              <a:buFont typeface="Arial"/>
              <a:buChar char="•"/>
              <a:defRPr b="0" i="0" sz="2000" u="none" cap="none" strike="noStrike">
                <a:solidFill>
                  <a:schemeClr val="lt1"/>
                </a:solidFill>
                <a:latin typeface="Inter"/>
                <a:ea typeface="Inter"/>
                <a:cs typeface="Inter"/>
                <a:sym typeface="Inter"/>
              </a:defRPr>
            </a:lvl3pPr>
            <a:lvl4pPr indent="-342900" lvl="3" marL="18288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Inter"/>
                <a:ea typeface="Inter"/>
                <a:cs typeface="Inter"/>
                <a:sym typeface="Inter"/>
              </a:defRPr>
            </a:lvl4pPr>
            <a:lvl5pPr indent="-342900" lvl="4" marL="22860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Inter"/>
                <a:ea typeface="Inter"/>
                <a:cs typeface="Inter"/>
                <a:sym typeface="Inter"/>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 accent1="accent1" accent2="accent2" accent3="accent3" accent4="accent4" accent5="accent5" accent6="accent6" bg1="lt1" bg2="dk2" tx1="dk1" tx2="lt2" folHlink="folHlink" hlink="hlink"/>
  <p:sldLayoutIdLst>
    <p:sldLayoutId id="2147483742" r:id="rId1"/>
    <p:sldLayoutId id="2147483743" r:id="rId2"/>
    <p:sldLayoutId id="2147483744" r:id="rId3"/>
    <p:sldLayoutId id="2147483745" r:id="rId4"/>
    <p:sldLayoutId id="2147483746" r:id="rId5"/>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053" name="Shape 8053"/>
        <p:cNvGrpSpPr/>
        <p:nvPr/>
      </p:nvGrpSpPr>
      <p:grpSpPr>
        <a:xfrm>
          <a:off x="0" y="0"/>
          <a:ext cx="0" cy="0"/>
          <a:chOff x="0" y="0"/>
          <a:chExt cx="0" cy="0"/>
        </a:xfrm>
      </p:grpSpPr>
      <p:sp>
        <p:nvSpPr>
          <p:cNvPr id="8054" name="Google Shape;8054;p2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8055" name="Google Shape;8055;p24"/>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056" name="Google Shape;8056;p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 id="2147483759" r:id="rId12"/>
    <p:sldLayoutId id="2147483760" r:id="rId13"/>
    <p:sldLayoutId id="2147483761" r:id="rId14"/>
    <p:sldLayoutId id="2147483762" r:id="rId15"/>
    <p:sldLayoutId id="2147483763" r:id="rId16"/>
    <p:sldLayoutId id="2147483764" r:id="rId17"/>
    <p:sldLayoutId id="2147483765" r:id="rId18"/>
    <p:sldLayoutId id="2147483766"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9918" name="Shape 9918"/>
        <p:cNvGrpSpPr/>
        <p:nvPr/>
      </p:nvGrpSpPr>
      <p:grpSpPr>
        <a:xfrm>
          <a:off x="0" y="0"/>
          <a:ext cx="0" cy="0"/>
          <a:chOff x="0" y="0"/>
          <a:chExt cx="0" cy="0"/>
        </a:xfrm>
      </p:grpSpPr>
      <p:sp>
        <p:nvSpPr>
          <p:cNvPr id="9919" name="Google Shape;9919;p2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20" name="Google Shape;9920;p2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dk2"/>
              </a:buClr>
              <a:buSzPts val="2812"/>
              <a:buFont typeface="Inter Black"/>
              <a:buNone/>
              <a:defRPr b="1" i="0" sz="2812" u="none" cap="none" strike="noStrike">
                <a:solidFill>
                  <a:schemeClr val="dk2"/>
                </a:solidFill>
                <a:latin typeface="Inter Black"/>
                <a:ea typeface="Inter Black"/>
                <a:cs typeface="Inter Black"/>
                <a:sym typeface="Inter Black"/>
              </a:defRPr>
            </a:lvl1pPr>
            <a:lvl2pPr lvl="1"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2pPr>
            <a:lvl3pPr lvl="2"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3pPr>
            <a:lvl4pPr lvl="3"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4pPr>
            <a:lvl5pPr lvl="4"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5pPr>
            <a:lvl6pPr lvl="5"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6pPr>
            <a:lvl7pPr lvl="6"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7pPr>
            <a:lvl8pPr lvl="7"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8pPr>
            <a:lvl9pPr lvl="8"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9pPr>
          </a:lstStyle>
          <a:p/>
        </p:txBody>
      </p:sp>
      <p:sp>
        <p:nvSpPr>
          <p:cNvPr id="9921" name="Google Shape;9921;p26"/>
          <p:cNvSpPr txBox="1"/>
          <p:nvPr>
            <p:ph idx="1" type="body"/>
          </p:nvPr>
        </p:nvSpPr>
        <p:spPr>
          <a:xfrm>
            <a:off x="550799" y="1825628"/>
            <a:ext cx="11090928" cy="3666131"/>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chemeClr val="dk2"/>
              </a:buClr>
              <a:buSzPts val="1687"/>
              <a:buFont typeface="Inter"/>
              <a:buNone/>
              <a:defRPr b="1" i="0" sz="1687" u="none" cap="none" strike="noStrike">
                <a:solidFill>
                  <a:schemeClr val="dk2"/>
                </a:solidFill>
                <a:latin typeface="Inter"/>
                <a:ea typeface="Inter"/>
                <a:cs typeface="Inter"/>
                <a:sym typeface="Inter"/>
              </a:defRPr>
            </a:lvl1pPr>
            <a:lvl2pPr indent="-228600" lvl="1" marL="914400" marR="0" rtl="0" algn="l">
              <a:lnSpc>
                <a:spcPct val="100000"/>
              </a:lnSpc>
              <a:spcBef>
                <a:spcPts val="633"/>
              </a:spcBef>
              <a:spcAft>
                <a:spcPts val="0"/>
              </a:spcAft>
              <a:buClr>
                <a:schemeClr val="dk2"/>
              </a:buClr>
              <a:buSzPts val="1266"/>
              <a:buFont typeface="Inter"/>
              <a:buNone/>
              <a:defRPr b="0" i="0" sz="1266" u="none" cap="none" strike="noStrike">
                <a:solidFill>
                  <a:schemeClr val="dk2"/>
                </a:solidFill>
                <a:latin typeface="Inter"/>
                <a:ea typeface="Inter"/>
                <a:cs typeface="Inter"/>
                <a:sym typeface="Inter"/>
              </a:defRPr>
            </a:lvl2pPr>
            <a:lvl3pPr indent="-228600" lvl="2" marL="1371600" marR="0" rtl="0" algn="l">
              <a:lnSpc>
                <a:spcPct val="100000"/>
              </a:lnSpc>
              <a:spcBef>
                <a:spcPts val="633"/>
              </a:spcBef>
              <a:spcAft>
                <a:spcPts val="0"/>
              </a:spcAft>
              <a:buClr>
                <a:schemeClr val="dk2"/>
              </a:buClr>
              <a:buSzPts val="984"/>
              <a:buFont typeface="Inter"/>
              <a:buNone/>
              <a:defRPr b="0" i="0" sz="984" u="none" cap="none" strike="noStrike">
                <a:solidFill>
                  <a:schemeClr val="dk2"/>
                </a:solidFill>
                <a:latin typeface="Inter"/>
                <a:ea typeface="Inter"/>
                <a:cs typeface="Inter"/>
                <a:sym typeface="Inter"/>
              </a:defRPr>
            </a:lvl3pPr>
            <a:lvl4pPr indent="-228600" lvl="3" marL="18288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4pPr>
            <a:lvl5pPr indent="-228600" lvl="4" marL="22860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5pPr>
            <a:lvl6pPr indent="-228600" lvl="5" marL="2743200" marR="0" rtl="0" algn="ctr">
              <a:lnSpc>
                <a:spcPct val="100000"/>
              </a:lnSpc>
              <a:spcBef>
                <a:spcPts val="633"/>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6pPr>
            <a:lvl7pPr indent="-228600" lvl="6" marL="32004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7pPr>
            <a:lvl8pPr indent="-228600" lvl="7" marL="36576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8pPr>
            <a:lvl9pPr indent="-228600" lvl="8" marL="41148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9pPr>
          </a:lstStyle>
          <a:p/>
        </p:txBody>
      </p:sp>
      <p:pic>
        <p:nvPicPr>
          <p:cNvPr id="9922" name="Google Shape;9922;p26"/>
          <p:cNvPicPr preferRelativeResize="0"/>
          <p:nvPr/>
        </p:nvPicPr>
        <p:blipFill rotWithShape="1">
          <a:blip r:embed="rId2">
            <a:alphaModFix/>
          </a:blip>
          <a:srcRect b="0" l="0" r="0" t="0"/>
          <a:stretch/>
        </p:blipFill>
        <p:spPr>
          <a:xfrm>
            <a:off x="12238984" y="582685"/>
            <a:ext cx="1898008" cy="5692632"/>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 id="2147483777" r:id="rId12"/>
    <p:sldLayoutId id="2147483778" r:id="rId13"/>
    <p:sldLayoutId id="2147483779" r:id="rId14"/>
    <p:sldLayoutId id="2147483780" r:id="rId15"/>
    <p:sldLayoutId id="2147483781" r:id="rId16"/>
    <p:sldLayoutId id="2147483782" r:id="rId17"/>
    <p:sldLayoutId id="2147483783" r:id="rId18"/>
    <p:sldLayoutId id="2147483784" r:id="rId19"/>
    <p:sldLayoutId id="2147483785" r:id="rId20"/>
    <p:sldLayoutId id="2147483786" r:id="rId21"/>
    <p:sldLayoutId id="2147483787" r:id="rId22"/>
    <p:sldLayoutId id="2147483788" r:id="rId23"/>
    <p:sldLayoutId id="2147483789" r:id="rId24"/>
    <p:sldLayoutId id="2147483790" r:id="rId25"/>
    <p:sldLayoutId id="2147483791" r:id="rId26"/>
    <p:sldLayoutId id="2147483792" r:id="rId27"/>
    <p:sldLayoutId id="2147483793" r:id="rId28"/>
    <p:sldLayoutId id="2147483794" r:id="rId29"/>
    <p:sldLayoutId id="2147483795" r:id="rId30"/>
    <p:sldLayoutId id="2147483796" r:id="rId31"/>
    <p:sldLayoutId id="2147483797" r:id="rId32"/>
    <p:sldLayoutId id="2147483798" r:id="rId33"/>
    <p:sldLayoutId id="2147483799" r:id="rId34"/>
    <p:sldLayoutId id="2147483800" r:id="rId35"/>
    <p:sldLayoutId id="2147483801" r:id="rId36"/>
    <p:sldLayoutId id="2147483802" r:id="rId37"/>
    <p:sldLayoutId id="2147483803" r:id="rId38"/>
    <p:sldLayoutId id="2147483804" r:id="rId39"/>
    <p:sldLayoutId id="2147483805" r:id="rId40"/>
    <p:sldLayoutId id="2147483806" r:id="rId41"/>
    <p:sldLayoutId id="2147483807" r:id="rId42"/>
    <p:sldLayoutId id="2147483808" r:id="rId43"/>
    <p:sldLayoutId id="2147483809" r:id="rId44"/>
    <p:sldLayoutId id="2147483810" r:id="rId45"/>
    <p:sldLayoutId id="2147483811" r:id="rId46"/>
    <p:sldLayoutId id="2147483812" r:id="rId47"/>
    <p:sldLayoutId id="2147483813" r:id="rId48"/>
    <p:sldLayoutId id="2147483814"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232" name="Shape 10232"/>
        <p:cNvGrpSpPr/>
        <p:nvPr/>
      </p:nvGrpSpPr>
      <p:grpSpPr>
        <a:xfrm>
          <a:off x="0" y="0"/>
          <a:ext cx="0" cy="0"/>
          <a:chOff x="0" y="0"/>
          <a:chExt cx="0" cy="0"/>
        </a:xfrm>
      </p:grpSpPr>
      <p:sp>
        <p:nvSpPr>
          <p:cNvPr id="10233" name="Google Shape;10233;p2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0234" name="Google Shape;10234;p28"/>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0235" name="Google Shape;10235;p2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 id="2147483828" r:id="rId13"/>
    <p:sldLayoutId id="2147483829" r:id="rId14"/>
    <p:sldLayoutId id="2147483830" r:id="rId15"/>
    <p:sldLayoutId id="2147483831" r:id="rId16"/>
    <p:sldLayoutId id="2147483832" r:id="rId17"/>
    <p:sldLayoutId id="2147483833" r:id="rId18"/>
    <p:sldLayoutId id="2147483834" r:id="rId19"/>
    <p:sldLayoutId id="2147483835" r:id="rId20"/>
    <p:sldLayoutId id="2147483836" r:id="rId21"/>
    <p:sldLayoutId id="2147483837" r:id="rId22"/>
    <p:sldLayoutId id="2147483838" r:id="rId23"/>
    <p:sldLayoutId id="2147483839" r:id="rId24"/>
    <p:sldLayoutId id="2147483840" r:id="rId25"/>
    <p:sldLayoutId id="2147483841" r:id="rId26"/>
    <p:sldLayoutId id="2147483842" r:id="rId27"/>
    <p:sldLayoutId id="2147483843" r:id="rId28"/>
    <p:sldLayoutId id="2147483844" r:id="rId29"/>
    <p:sldLayoutId id="2147483845" r:id="rId30"/>
    <p:sldLayoutId id="2147483846"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302" name="Shape 13302"/>
        <p:cNvGrpSpPr/>
        <p:nvPr/>
      </p:nvGrpSpPr>
      <p:grpSpPr>
        <a:xfrm>
          <a:off x="0" y="0"/>
          <a:ext cx="0" cy="0"/>
          <a:chOff x="0" y="0"/>
          <a:chExt cx="0" cy="0"/>
        </a:xfrm>
      </p:grpSpPr>
      <p:sp>
        <p:nvSpPr>
          <p:cNvPr id="13303" name="Google Shape;13303;p30"/>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3304" name="Google Shape;13304;p30"/>
          <p:cNvSpPr txBox="1"/>
          <p:nvPr>
            <p:ph idx="1" type="body"/>
          </p:nvPr>
        </p:nvSpPr>
        <p:spPr>
          <a:xfrm>
            <a:off x="838200" y="1825625"/>
            <a:ext cx="10515600" cy="4351339"/>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3305" name="Google Shape;13305;p30"/>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3306" name="Google Shape;13306;p30"/>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3307" name="Google Shape;13307;p30"/>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 id="2147483856" r:id="rId9"/>
    <p:sldLayoutId id="2147483857"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2.xml"/><Relationship Id="rId2" Type="http://schemas.openxmlformats.org/officeDocument/2006/relationships/notesSlide" Target="../notesSlides/notesSlide10.xml"/><Relationship Id="rId3" Type="http://schemas.openxmlformats.org/officeDocument/2006/relationships/image" Target="../media/image48.png"/><Relationship Id="rId4" Type="http://schemas.openxmlformats.org/officeDocument/2006/relationships/image" Target="../media/image44.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3.xml"/><Relationship Id="rId2" Type="http://schemas.openxmlformats.org/officeDocument/2006/relationships/notesSlide" Target="../notesSlides/notesSlide11.xml"/><Relationship Id="rId3" Type="http://schemas.openxmlformats.org/officeDocument/2006/relationships/image" Target="../media/image46.jpg"/><Relationship Id="rId4" Type="http://schemas.openxmlformats.org/officeDocument/2006/relationships/image" Target="../media/image50.png"/><Relationship Id="rId5" Type="http://schemas.openxmlformats.org/officeDocument/2006/relationships/image" Target="../media/image49.png"/><Relationship Id="rId6" Type="http://schemas.openxmlformats.org/officeDocument/2006/relationships/image" Target="../media/image43.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3.xml"/><Relationship Id="rId2" Type="http://schemas.openxmlformats.org/officeDocument/2006/relationships/notesSlide" Target="../notesSlides/notesSlide12.xml"/><Relationship Id="rId3" Type="http://schemas.openxmlformats.org/officeDocument/2006/relationships/image" Target="../media/image45.png"/><Relationship Id="rId4" Type="http://schemas.openxmlformats.org/officeDocument/2006/relationships/image" Target="../media/image42.jpg"/><Relationship Id="rId5" Type="http://schemas.openxmlformats.org/officeDocument/2006/relationships/image" Target="../media/image5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4.xml"/><Relationship Id="rId3" Type="http://schemas.openxmlformats.org/officeDocument/2006/relationships/hyperlink" Target="https://www.wexinc.com/insights/benefits-toolkit/eligible-expenses/"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6.xml"/><Relationship Id="rId2" Type="http://schemas.openxmlformats.org/officeDocument/2006/relationships/notesSlide" Target="../notesSlides/notesSlide7.xml"/><Relationship Id="rId3" Type="http://schemas.openxmlformats.org/officeDocument/2006/relationships/image" Target="../media/image4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74" name="Shape 13374"/>
        <p:cNvGrpSpPr/>
        <p:nvPr/>
      </p:nvGrpSpPr>
      <p:grpSpPr>
        <a:xfrm>
          <a:off x="0" y="0"/>
          <a:ext cx="0" cy="0"/>
          <a:chOff x="0" y="0"/>
          <a:chExt cx="0" cy="0"/>
        </a:xfrm>
      </p:grpSpPr>
      <p:sp>
        <p:nvSpPr>
          <p:cNvPr id="13375" name="Google Shape;13375;p1"/>
          <p:cNvSpPr txBox="1"/>
          <p:nvPr>
            <p:ph type="ctrTitle"/>
          </p:nvPr>
        </p:nvSpPr>
        <p:spPr>
          <a:xfrm>
            <a:off x="415600" y="2480235"/>
            <a:ext cx="6300800" cy="1880800"/>
          </a:xfrm>
          <a:prstGeom prst="rect">
            <a:avLst/>
          </a:prstGeom>
          <a:noFill/>
          <a:ln>
            <a:noFill/>
          </a:ln>
        </p:spPr>
        <p:txBody>
          <a:bodyPr anchorCtr="0" anchor="b" bIns="121900" lIns="121900" spcFirstLastPara="1" rIns="121900" wrap="square" tIns="121900">
            <a:normAutofit fontScale="90000"/>
          </a:bodyPr>
          <a:lstStyle/>
          <a:p>
            <a:pPr indent="0" lvl="0" marL="0" rtl="0" algn="l">
              <a:spcBef>
                <a:spcPts val="0"/>
              </a:spcBef>
              <a:spcAft>
                <a:spcPts val="0"/>
              </a:spcAft>
              <a:buClr>
                <a:schemeClr val="lt1"/>
              </a:buClr>
              <a:buSzPct val="75000"/>
              <a:buNone/>
            </a:pPr>
            <a:r>
              <a:rPr lang="en"/>
              <a:t>Minnesota Healthcare Consortium</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527" name="Shape 13527"/>
        <p:cNvGrpSpPr/>
        <p:nvPr/>
      </p:nvGrpSpPr>
      <p:grpSpPr>
        <a:xfrm>
          <a:off x="0" y="0"/>
          <a:ext cx="0" cy="0"/>
          <a:chOff x="0" y="0"/>
          <a:chExt cx="0" cy="0"/>
        </a:xfrm>
      </p:grpSpPr>
      <p:sp>
        <p:nvSpPr>
          <p:cNvPr id="13528" name="Google Shape;13528;p10"/>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Account Access</a:t>
            </a:r>
            <a:endParaRPr sz="2667">
              <a:solidFill>
                <a:schemeClr val="lt1"/>
              </a:solidFill>
            </a:endParaRPr>
          </a:p>
        </p:txBody>
      </p:sp>
      <p:grpSp>
        <p:nvGrpSpPr>
          <p:cNvPr id="13529" name="Google Shape;13529;p10"/>
          <p:cNvGrpSpPr/>
          <p:nvPr/>
        </p:nvGrpSpPr>
        <p:grpSpPr>
          <a:xfrm>
            <a:off x="1106333" y="1361333"/>
            <a:ext cx="4649600" cy="4623600"/>
            <a:chOff x="829750" y="1021000"/>
            <a:chExt cx="3487200" cy="3467700"/>
          </a:xfrm>
        </p:grpSpPr>
        <p:sp>
          <p:nvSpPr>
            <p:cNvPr id="13530" name="Google Shape;13530;p10"/>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6274"/>
                </a:schemeClr>
              </a:outerShdw>
            </a:effectLst>
          </p:spPr>
          <p:txBody>
            <a:bodyPr anchorCtr="0" anchor="t" bIns="121900" lIns="292600" spcFirstLastPara="1" rIns="292600" wrap="square" tIns="2438400">
              <a:noAutofit/>
            </a:bodyPr>
            <a:lstStyle/>
            <a:p>
              <a:pPr indent="0" lvl="0" marL="0" marR="0" rtl="0" algn="l">
                <a:spcBef>
                  <a:spcPts val="0"/>
                </a:spcBef>
                <a:spcAft>
                  <a:spcPts val="0"/>
                </a:spcAft>
                <a:buNone/>
              </a:pPr>
              <a:r>
                <a:rPr lang="en" sz="1867">
                  <a:solidFill>
                    <a:srgbClr val="253746"/>
                  </a:solidFill>
                  <a:latin typeface="Inter ExtraBold"/>
                  <a:ea typeface="Inter ExtraBold"/>
                  <a:cs typeface="Inter ExtraBold"/>
                  <a:sym typeface="Inter ExtraBold"/>
                </a:rPr>
                <a:t>Online account</a:t>
              </a:r>
              <a:endParaRPr sz="1867">
                <a:solidFill>
                  <a:srgbClr val="000000"/>
                </a:solidFill>
                <a:latin typeface="Arial"/>
                <a:ea typeface="Arial"/>
                <a:cs typeface="Arial"/>
                <a:sym typeface="Arial"/>
              </a:endParaRPr>
            </a:p>
          </p:txBody>
        </p:sp>
        <p:pic>
          <p:nvPicPr>
            <p:cNvPr id="13531" name="Google Shape;13531;p10"/>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13532" name="Google Shape;13532;p10"/>
          <p:cNvGrpSpPr/>
          <p:nvPr/>
        </p:nvGrpSpPr>
        <p:grpSpPr>
          <a:xfrm>
            <a:off x="6436067" y="1361333"/>
            <a:ext cx="4649600" cy="4623600"/>
            <a:chOff x="4827050" y="1021000"/>
            <a:chExt cx="3487200" cy="3467700"/>
          </a:xfrm>
        </p:grpSpPr>
        <p:sp>
          <p:nvSpPr>
            <p:cNvPr id="13533" name="Google Shape;13533;p10"/>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6274"/>
                </a:schemeClr>
              </a:outerShdw>
            </a:effectLst>
          </p:spPr>
          <p:txBody>
            <a:bodyPr anchorCtr="0" anchor="t" bIns="121900" lIns="292600" spcFirstLastPara="1" rIns="292600" wrap="square" tIns="2438400">
              <a:noAutofit/>
            </a:bodyPr>
            <a:lstStyle/>
            <a:p>
              <a:pPr indent="0" lvl="0" marL="0" marR="0" rtl="0" algn="l">
                <a:spcBef>
                  <a:spcPts val="0"/>
                </a:spcBef>
                <a:spcAft>
                  <a:spcPts val="0"/>
                </a:spcAft>
                <a:buNone/>
              </a:pPr>
              <a:r>
                <a:rPr lang="en" sz="1867">
                  <a:solidFill>
                    <a:srgbClr val="253746"/>
                  </a:solidFill>
                  <a:latin typeface="Inter ExtraBold"/>
                  <a:ea typeface="Inter ExtraBold"/>
                  <a:cs typeface="Inter ExtraBold"/>
                  <a:sym typeface="Inter ExtraBold"/>
                </a:rPr>
                <a:t>Mobile app</a:t>
              </a:r>
              <a:endParaRPr sz="1867">
                <a:solidFill>
                  <a:srgbClr val="253746"/>
                </a:solidFill>
                <a:latin typeface="Inter ExtraBold"/>
                <a:ea typeface="Inter ExtraBold"/>
                <a:cs typeface="Inter ExtraBold"/>
                <a:sym typeface="Inter ExtraBold"/>
              </a:endParaRPr>
            </a:p>
          </p:txBody>
        </p:sp>
        <p:pic>
          <p:nvPicPr>
            <p:cNvPr id="13534" name="Google Shape;13534;p10"/>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3535" name="Google Shape;13535;p10"/>
          <p:cNvGrpSpPr/>
          <p:nvPr/>
        </p:nvGrpSpPr>
        <p:grpSpPr>
          <a:xfrm>
            <a:off x="1448613" y="4337496"/>
            <a:ext cx="629369" cy="512221"/>
            <a:chOff x="1198350" y="1044000"/>
            <a:chExt cx="116850" cy="95100"/>
          </a:xfrm>
        </p:grpSpPr>
        <p:sp>
          <p:nvSpPr>
            <p:cNvPr id="13536" name="Google Shape;13536;p1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37" name="Google Shape;13537;p1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38" name="Google Shape;13538;p1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39" name="Google Shape;13539;p1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40" name="Google Shape;13540;p1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41" name="Google Shape;13541;p1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42" name="Google Shape;13542;p1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43" name="Google Shape;13543;p1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44" name="Google Shape;13544;p1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grpSp>
        <p:nvGrpSpPr>
          <p:cNvPr id="13545" name="Google Shape;13545;p10"/>
          <p:cNvGrpSpPr/>
          <p:nvPr/>
        </p:nvGrpSpPr>
        <p:grpSpPr>
          <a:xfrm>
            <a:off x="6765406" y="4385029"/>
            <a:ext cx="406249" cy="527841"/>
            <a:chOff x="648075" y="1240000"/>
            <a:chExt cx="75425" cy="98000"/>
          </a:xfrm>
        </p:grpSpPr>
        <p:sp>
          <p:nvSpPr>
            <p:cNvPr id="13546" name="Google Shape;13546;p10"/>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47" name="Google Shape;13547;p10"/>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48" name="Google Shape;13548;p10"/>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49" name="Google Shape;13549;p10"/>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50" name="Google Shape;13550;p10"/>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51" name="Google Shape;13551;p10"/>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52" name="Google Shape;13552;p10"/>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53" name="Google Shape;13553;p10"/>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54" name="Google Shape;13554;p10"/>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55" name="Google Shape;13555;p10"/>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56" name="Google Shape;13556;p10"/>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561" name="Shape 13561"/>
        <p:cNvGrpSpPr/>
        <p:nvPr/>
      </p:nvGrpSpPr>
      <p:grpSpPr>
        <a:xfrm>
          <a:off x="0" y="0"/>
          <a:ext cx="0" cy="0"/>
          <a:chOff x="0" y="0"/>
          <a:chExt cx="0" cy="0"/>
        </a:xfrm>
      </p:grpSpPr>
      <p:sp>
        <p:nvSpPr>
          <p:cNvPr id="13562" name="Google Shape;13562;p11"/>
          <p:cNvSpPr/>
          <p:nvPr/>
        </p:nvSpPr>
        <p:spPr>
          <a:xfrm>
            <a:off x="215683" y="189304"/>
            <a:ext cx="2808364" cy="6757581"/>
          </a:xfrm>
          <a:prstGeom prst="rect">
            <a:avLst/>
          </a:prstGeom>
          <a:solidFill>
            <a:schemeClr val="lt1"/>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1867">
              <a:solidFill>
                <a:srgbClr val="FFFFFF"/>
              </a:solidFill>
              <a:latin typeface="Arial"/>
              <a:ea typeface="Arial"/>
              <a:cs typeface="Arial"/>
              <a:sym typeface="Arial"/>
            </a:endParaRPr>
          </a:p>
        </p:txBody>
      </p:sp>
      <p:sp>
        <p:nvSpPr>
          <p:cNvPr id="13563" name="Google Shape;13563;p11"/>
          <p:cNvSpPr/>
          <p:nvPr/>
        </p:nvSpPr>
        <p:spPr>
          <a:xfrm>
            <a:off x="5424969" y="0"/>
            <a:ext cx="2808364" cy="6757581"/>
          </a:xfrm>
          <a:prstGeom prst="rect">
            <a:avLst/>
          </a:prstGeom>
          <a:solidFill>
            <a:schemeClr val="lt1"/>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1867">
              <a:solidFill>
                <a:srgbClr val="FFFFFF"/>
              </a:solidFill>
              <a:latin typeface="Arial"/>
              <a:ea typeface="Arial"/>
              <a:cs typeface="Arial"/>
              <a:sym typeface="Arial"/>
            </a:endParaRPr>
          </a:p>
        </p:txBody>
      </p:sp>
      <p:pic>
        <p:nvPicPr>
          <p:cNvPr id="13564" name="Google Shape;13564;p11"/>
          <p:cNvPicPr preferRelativeResize="0"/>
          <p:nvPr/>
        </p:nvPicPr>
        <p:blipFill rotWithShape="1">
          <a:blip r:embed="rId4">
            <a:alphaModFix/>
          </a:blip>
          <a:srcRect b="24742" l="0" r="0" t="0"/>
          <a:stretch/>
        </p:blipFill>
        <p:spPr>
          <a:xfrm>
            <a:off x="3171837" y="2101210"/>
            <a:ext cx="2111363" cy="3496028"/>
          </a:xfrm>
          <a:prstGeom prst="rect">
            <a:avLst/>
          </a:prstGeom>
          <a:noFill/>
          <a:ln>
            <a:noFill/>
          </a:ln>
        </p:spPr>
      </p:pic>
      <p:sp>
        <p:nvSpPr>
          <p:cNvPr id="13565" name="Google Shape;13565;p11"/>
          <p:cNvSpPr/>
          <p:nvPr/>
        </p:nvSpPr>
        <p:spPr>
          <a:xfrm>
            <a:off x="528375" y="418301"/>
            <a:ext cx="7529400" cy="803700"/>
          </a:xfrm>
          <a:prstGeom prst="rect">
            <a:avLst/>
          </a:prstGeom>
          <a:solidFill>
            <a:srgbClr val="FFFFFF"/>
          </a:solidFill>
          <a:ln>
            <a:noFill/>
          </a:ln>
        </p:spPr>
        <p:txBody>
          <a:bodyPr anchorCtr="0" anchor="ctr" bIns="91400" lIns="91400" spcFirstLastPara="1" rIns="91400" wrap="square" tIns="91400">
            <a:noAutofit/>
          </a:bodyPr>
          <a:lstStyle/>
          <a:p>
            <a:pPr indent="0" lvl="0" marL="0" marR="0" rtl="0" algn="l">
              <a:spcBef>
                <a:spcPts val="0"/>
              </a:spcBef>
              <a:spcAft>
                <a:spcPts val="0"/>
              </a:spcAft>
              <a:buNone/>
            </a:pPr>
            <a:r>
              <a:t/>
            </a:r>
            <a:endParaRPr sz="1400">
              <a:solidFill>
                <a:srgbClr val="000000"/>
              </a:solidFill>
              <a:latin typeface="Arial"/>
              <a:ea typeface="Arial"/>
              <a:cs typeface="Arial"/>
              <a:sym typeface="Arial"/>
            </a:endParaRPr>
          </a:p>
        </p:txBody>
      </p:sp>
      <p:sp>
        <p:nvSpPr>
          <p:cNvPr id="13566" name="Google Shape;13566;p11"/>
          <p:cNvSpPr txBox="1"/>
          <p:nvPr/>
        </p:nvSpPr>
        <p:spPr>
          <a:xfrm>
            <a:off x="759171" y="352283"/>
            <a:ext cx="9859200" cy="758700"/>
          </a:xfrm>
          <a:prstGeom prst="rect">
            <a:avLst/>
          </a:prstGeom>
          <a:noFill/>
          <a:ln>
            <a:noFill/>
          </a:ln>
        </p:spPr>
        <p:txBody>
          <a:bodyPr anchorCtr="0" anchor="b" bIns="45700" lIns="91400" spcFirstLastPara="1" rIns="91400" wrap="square" tIns="45700">
            <a:normAutofit/>
          </a:bodyPr>
          <a:lstStyle/>
          <a:p>
            <a:pPr indent="0" lvl="0" marL="0" marR="0" rtl="0" algn="l">
              <a:lnSpc>
                <a:spcPct val="90000"/>
              </a:lnSpc>
              <a:spcBef>
                <a:spcPts val="0"/>
              </a:spcBef>
              <a:spcAft>
                <a:spcPts val="0"/>
              </a:spcAft>
              <a:buNone/>
            </a:pPr>
            <a:r>
              <a:rPr lang="en" sz="4200">
                <a:solidFill>
                  <a:srgbClr val="253746"/>
                </a:solidFill>
                <a:latin typeface="Inter Black"/>
                <a:ea typeface="Inter Black"/>
                <a:cs typeface="Inter Black"/>
                <a:sym typeface="Inter Black"/>
              </a:rPr>
              <a:t>With our mobile app you can: </a:t>
            </a:r>
            <a:endParaRPr sz="4200">
              <a:solidFill>
                <a:srgbClr val="253746"/>
              </a:solidFill>
              <a:latin typeface="Inter Black"/>
              <a:ea typeface="Inter Black"/>
              <a:cs typeface="Inter Black"/>
              <a:sym typeface="Inter Black"/>
            </a:endParaRPr>
          </a:p>
        </p:txBody>
      </p:sp>
      <p:pic>
        <p:nvPicPr>
          <p:cNvPr id="13567" name="Google Shape;13567;p11"/>
          <p:cNvPicPr preferRelativeResize="0"/>
          <p:nvPr/>
        </p:nvPicPr>
        <p:blipFill rotWithShape="1">
          <a:blip r:embed="rId5">
            <a:alphaModFix/>
          </a:blip>
          <a:srcRect b="0" l="0" r="0" t="0"/>
          <a:stretch/>
        </p:blipFill>
        <p:spPr>
          <a:xfrm>
            <a:off x="3753489" y="1693626"/>
            <a:ext cx="947451" cy="365975"/>
          </a:xfrm>
          <a:prstGeom prst="rect">
            <a:avLst/>
          </a:prstGeom>
          <a:noFill/>
          <a:ln>
            <a:noFill/>
          </a:ln>
        </p:spPr>
      </p:pic>
      <p:sp>
        <p:nvSpPr>
          <p:cNvPr id="13568" name="Google Shape;13568;p11"/>
          <p:cNvSpPr/>
          <p:nvPr/>
        </p:nvSpPr>
        <p:spPr>
          <a:xfrm>
            <a:off x="8824525" y="2339775"/>
            <a:ext cx="1845600" cy="1825500"/>
          </a:xfrm>
          <a:prstGeom prst="rect">
            <a:avLst/>
          </a:prstGeom>
          <a:solidFill>
            <a:srgbClr val="EDEDEB"/>
          </a:solidFill>
          <a:ln>
            <a:noFill/>
          </a:ln>
        </p:spPr>
        <p:txBody>
          <a:bodyPr anchorCtr="0" anchor="ctr" bIns="91400" lIns="91400" spcFirstLastPara="1" rIns="91400" wrap="square" tIns="91400">
            <a:noAutofit/>
          </a:bodyPr>
          <a:lstStyle/>
          <a:p>
            <a:pPr indent="0" lvl="0" marL="0" marR="0" rtl="0" algn="l">
              <a:spcBef>
                <a:spcPts val="0"/>
              </a:spcBef>
              <a:spcAft>
                <a:spcPts val="0"/>
              </a:spcAft>
              <a:buNone/>
            </a:pPr>
            <a:r>
              <a:rPr b="1" lang="en" sz="1200">
                <a:solidFill>
                  <a:srgbClr val="000000"/>
                </a:solidFill>
                <a:latin typeface="Roboto Condensed"/>
                <a:ea typeface="Roboto Condensed"/>
                <a:cs typeface="Roboto Condensed"/>
                <a:sym typeface="Roboto Condensed"/>
              </a:rPr>
              <a:t>Security on the go</a:t>
            </a:r>
            <a:br>
              <a:rPr b="1" lang="en" sz="1200">
                <a:solidFill>
                  <a:srgbClr val="000000"/>
                </a:solidFill>
                <a:latin typeface="Roboto Condensed"/>
                <a:ea typeface="Roboto Condensed"/>
                <a:cs typeface="Roboto Condensed"/>
                <a:sym typeface="Roboto Condensed"/>
              </a:rPr>
            </a:br>
            <a:endParaRPr b="1" sz="400">
              <a:solidFill>
                <a:srgbClr val="000000"/>
              </a:solidFill>
              <a:latin typeface="Roboto Condensed"/>
              <a:ea typeface="Roboto Condensed"/>
              <a:cs typeface="Roboto Condensed"/>
              <a:sym typeface="Roboto Condensed"/>
            </a:endParaRPr>
          </a:p>
          <a:p>
            <a:pPr indent="0" lvl="0" marL="0" marR="0" rtl="0" algn="l">
              <a:spcBef>
                <a:spcPts val="0"/>
              </a:spcBef>
              <a:spcAft>
                <a:spcPts val="0"/>
              </a:spcAft>
              <a:buNone/>
            </a:pPr>
            <a:r>
              <a:rPr lang="en" sz="900">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900">
              <a:solidFill>
                <a:srgbClr val="000000"/>
              </a:solidFill>
              <a:latin typeface="Inter"/>
              <a:ea typeface="Inter"/>
              <a:cs typeface="Inter"/>
              <a:sym typeface="Inter"/>
            </a:endParaRPr>
          </a:p>
        </p:txBody>
      </p:sp>
      <p:grpSp>
        <p:nvGrpSpPr>
          <p:cNvPr id="13569" name="Google Shape;13569;p11"/>
          <p:cNvGrpSpPr/>
          <p:nvPr/>
        </p:nvGrpSpPr>
        <p:grpSpPr>
          <a:xfrm>
            <a:off x="3171837" y="5597237"/>
            <a:ext cx="2111363" cy="454755"/>
            <a:chOff x="2378878" y="4197928"/>
            <a:chExt cx="1583522" cy="341066"/>
          </a:xfrm>
        </p:grpSpPr>
        <p:pic>
          <p:nvPicPr>
            <p:cNvPr id="13570" name="Google Shape;13570;p11"/>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3571" name="Google Shape;13571;p11"/>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3572" name="Google Shape;13572;p11"/>
          <p:cNvGrpSpPr/>
          <p:nvPr/>
        </p:nvGrpSpPr>
        <p:grpSpPr>
          <a:xfrm>
            <a:off x="8643580" y="1693626"/>
            <a:ext cx="2207491" cy="2684410"/>
            <a:chOff x="4387713" y="1407459"/>
            <a:chExt cx="1655618" cy="2013308"/>
          </a:xfrm>
        </p:grpSpPr>
        <p:sp>
          <p:nvSpPr>
            <p:cNvPr id="13573" name="Google Shape;13573;p11"/>
            <p:cNvSpPr/>
            <p:nvPr/>
          </p:nvSpPr>
          <p:spPr>
            <a:xfrm>
              <a:off x="4387713" y="1407459"/>
              <a:ext cx="1655618" cy="2013308"/>
            </a:xfrm>
            <a:prstGeom prst="rect">
              <a:avLst/>
            </a:prstGeom>
            <a:solidFill>
              <a:srgbClr val="C8102E"/>
            </a:solidFill>
            <a:ln>
              <a:noFill/>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1867">
                <a:solidFill>
                  <a:srgbClr val="FFFFFF"/>
                </a:solidFill>
                <a:latin typeface="Arial"/>
                <a:ea typeface="Arial"/>
                <a:cs typeface="Arial"/>
                <a:sym typeface="Arial"/>
              </a:endParaRPr>
            </a:p>
          </p:txBody>
        </p:sp>
        <p:sp>
          <p:nvSpPr>
            <p:cNvPr id="13574" name="Google Shape;13574;p11"/>
            <p:cNvSpPr txBox="1"/>
            <p:nvPr/>
          </p:nvSpPr>
          <p:spPr>
            <a:xfrm>
              <a:off x="4519381" y="2071996"/>
              <a:ext cx="1392282" cy="1169030"/>
            </a:xfrm>
            <a:prstGeom prst="rect">
              <a:avLst/>
            </a:prstGeom>
            <a:noFill/>
            <a:ln>
              <a:noFill/>
            </a:ln>
          </p:spPr>
          <p:txBody>
            <a:bodyPr anchorCtr="0" anchor="t" bIns="60925" lIns="121900" spcFirstLastPara="1" rIns="121900" wrap="square" tIns="60925">
              <a:spAutoFit/>
            </a:bodyPr>
            <a:lstStyle/>
            <a:p>
              <a:pPr indent="0" lvl="0" marL="0" marR="0" rtl="0" algn="l">
                <a:spcBef>
                  <a:spcPts val="0"/>
                </a:spcBef>
                <a:spcAft>
                  <a:spcPts val="0"/>
                </a:spcAft>
                <a:buNone/>
              </a:pPr>
              <a:r>
                <a:rPr lang="en" sz="933">
                  <a:solidFill>
                    <a:srgbClr val="FFFFFF"/>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867">
                <a:solidFill>
                  <a:srgbClr val="000000"/>
                </a:solidFill>
                <a:latin typeface="Arial"/>
                <a:ea typeface="Arial"/>
                <a:cs typeface="Arial"/>
                <a:sym typeface="Arial"/>
              </a:endParaRPr>
            </a:p>
          </p:txBody>
        </p:sp>
        <p:sp>
          <p:nvSpPr>
            <p:cNvPr id="13575" name="Google Shape;13575;p11"/>
            <p:cNvSpPr txBox="1"/>
            <p:nvPr/>
          </p:nvSpPr>
          <p:spPr>
            <a:xfrm>
              <a:off x="4519381" y="1551545"/>
              <a:ext cx="1392282" cy="230792"/>
            </a:xfrm>
            <a:prstGeom prst="rect">
              <a:avLst/>
            </a:prstGeom>
            <a:noFill/>
            <a:ln>
              <a:noFill/>
            </a:ln>
          </p:spPr>
          <p:txBody>
            <a:bodyPr anchorCtr="0" anchor="t" bIns="60925" lIns="121900" spcFirstLastPara="1" rIns="121900" wrap="square" tIns="60925">
              <a:spAutoFit/>
            </a:bodyPr>
            <a:lstStyle/>
            <a:p>
              <a:pPr indent="0" lvl="0" marL="0" marR="0" rtl="0" algn="l">
                <a:spcBef>
                  <a:spcPts val="0"/>
                </a:spcBef>
                <a:spcAft>
                  <a:spcPts val="0"/>
                </a:spcAft>
                <a:buNone/>
              </a:pPr>
              <a:r>
                <a:rPr b="1" lang="en" sz="1200">
                  <a:solidFill>
                    <a:srgbClr val="FFFFFF"/>
                  </a:solidFill>
                  <a:latin typeface="Inter"/>
                  <a:ea typeface="Inter"/>
                  <a:cs typeface="Inter"/>
                  <a:sym typeface="Inter"/>
                </a:rPr>
                <a:t>Security on the go</a:t>
              </a:r>
              <a:endParaRPr sz="1867">
                <a:solidFill>
                  <a:srgbClr val="000000"/>
                </a:solidFill>
                <a:latin typeface="Arial"/>
                <a:ea typeface="Arial"/>
                <a:cs typeface="Arial"/>
                <a:sym typeface="Arial"/>
              </a:endParaRPr>
            </a:p>
          </p:txBody>
        </p:sp>
        <p:grpSp>
          <p:nvGrpSpPr>
            <p:cNvPr id="13576" name="Google Shape;13576;p11"/>
            <p:cNvGrpSpPr/>
            <p:nvPr/>
          </p:nvGrpSpPr>
          <p:grpSpPr>
            <a:xfrm>
              <a:off x="4629588" y="1797136"/>
              <a:ext cx="149355" cy="230832"/>
              <a:chOff x="3159850" y="1430950"/>
              <a:chExt cx="59075" cy="91300"/>
            </a:xfrm>
          </p:grpSpPr>
          <p:sp>
            <p:nvSpPr>
              <p:cNvPr id="13577" name="Google Shape;13577;p11"/>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78" name="Google Shape;13578;p11"/>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79" name="Google Shape;13579;p11"/>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grpSp>
      <p:cxnSp>
        <p:nvCxnSpPr>
          <p:cNvPr id="13580" name="Google Shape;13580;p11"/>
          <p:cNvCxnSpPr/>
          <p:nvPr/>
        </p:nvCxnSpPr>
        <p:spPr>
          <a:xfrm>
            <a:off x="2575871" y="2201539"/>
            <a:ext cx="703500" cy="605700"/>
          </a:xfrm>
          <a:prstGeom prst="bentConnector3">
            <a:avLst>
              <a:gd fmla="val 50007" name="adj1"/>
            </a:avLst>
          </a:prstGeom>
          <a:noFill/>
          <a:ln cap="flat" cmpd="sng" w="19050">
            <a:solidFill>
              <a:srgbClr val="253746"/>
            </a:solidFill>
            <a:prstDash val="dot"/>
            <a:round/>
            <a:headEnd len="sm" w="sm" type="none"/>
            <a:tailEnd len="med" w="med" type="triangle"/>
          </a:ln>
        </p:spPr>
      </p:cxnSp>
      <p:sp>
        <p:nvSpPr>
          <p:cNvPr id="13581" name="Google Shape;13581;p11"/>
          <p:cNvSpPr/>
          <p:nvPr/>
        </p:nvSpPr>
        <p:spPr>
          <a:xfrm>
            <a:off x="224547" y="1803104"/>
            <a:ext cx="2649437" cy="780825"/>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None/>
            </a:pPr>
            <a:r>
              <a:rPr lang="en" sz="1067">
                <a:solidFill>
                  <a:srgbClr val="C8102E"/>
                </a:solidFill>
                <a:latin typeface="Inter ExtraBold"/>
                <a:ea typeface="Inter ExtraBold"/>
                <a:cs typeface="Inter ExtraBold"/>
                <a:sym typeface="Inter ExtraBold"/>
              </a:rPr>
              <a:t>Get instant notifications </a:t>
            </a:r>
            <a:r>
              <a:rPr lang="en" sz="1067">
                <a:solidFill>
                  <a:srgbClr val="7C868F"/>
                </a:solidFill>
                <a:latin typeface="Inter Medium"/>
                <a:ea typeface="Inter Medium"/>
                <a:cs typeface="Inter Medium"/>
                <a:sym typeface="Inter Medium"/>
              </a:rPr>
              <a:t>on the status of your claims.</a:t>
            </a:r>
            <a:endParaRPr sz="1067">
              <a:solidFill>
                <a:srgbClr val="7C868F"/>
              </a:solidFill>
              <a:latin typeface="Inter Medium"/>
              <a:ea typeface="Inter Medium"/>
              <a:cs typeface="Inter Medium"/>
              <a:sym typeface="Inter Medium"/>
            </a:endParaRPr>
          </a:p>
        </p:txBody>
      </p:sp>
      <p:cxnSp>
        <p:nvCxnSpPr>
          <p:cNvPr id="13582" name="Google Shape;13582;p11"/>
          <p:cNvCxnSpPr/>
          <p:nvPr/>
        </p:nvCxnSpPr>
        <p:spPr>
          <a:xfrm>
            <a:off x="2463144" y="3391747"/>
            <a:ext cx="969300" cy="8220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3583" name="Google Shape;13583;p11"/>
          <p:cNvSpPr/>
          <p:nvPr/>
        </p:nvSpPr>
        <p:spPr>
          <a:xfrm>
            <a:off x="224548" y="2982800"/>
            <a:ext cx="2661401" cy="995213"/>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None/>
            </a:pPr>
            <a:r>
              <a:rPr lang="en" sz="1067">
                <a:solidFill>
                  <a:srgbClr val="C8102E"/>
                </a:solidFill>
                <a:latin typeface="Inter ExtraBold"/>
                <a:ea typeface="Inter ExtraBold"/>
                <a:cs typeface="Inter ExtraBold"/>
                <a:sym typeface="Inter ExtraBold"/>
              </a:rPr>
              <a:t>File a claim and upload documentation </a:t>
            </a:r>
            <a:r>
              <a:rPr lang="en" sz="1067">
                <a:solidFill>
                  <a:srgbClr val="7C868F"/>
                </a:solidFill>
                <a:latin typeface="Inter Medium"/>
                <a:ea typeface="Inter Medium"/>
                <a:cs typeface="Inter Medium"/>
                <a:sym typeface="Inter Medium"/>
              </a:rPr>
              <a:t>in seconds using your phone’s camera.</a:t>
            </a:r>
            <a:endParaRPr sz="1067">
              <a:solidFill>
                <a:srgbClr val="7C868F"/>
              </a:solidFill>
              <a:latin typeface="Inter Medium"/>
              <a:ea typeface="Inter Medium"/>
              <a:cs typeface="Inter Medium"/>
              <a:sym typeface="Inter Medium"/>
            </a:endParaRPr>
          </a:p>
        </p:txBody>
      </p:sp>
      <p:cxnSp>
        <p:nvCxnSpPr>
          <p:cNvPr id="13584" name="Google Shape;13584;p11"/>
          <p:cNvCxnSpPr/>
          <p:nvPr/>
        </p:nvCxnSpPr>
        <p:spPr>
          <a:xfrm>
            <a:off x="2598555" y="4553313"/>
            <a:ext cx="703500" cy="605700"/>
          </a:xfrm>
          <a:prstGeom prst="bentConnector3">
            <a:avLst>
              <a:gd fmla="val 50007" name="adj1"/>
            </a:avLst>
          </a:prstGeom>
          <a:noFill/>
          <a:ln cap="flat" cmpd="sng" w="19050">
            <a:solidFill>
              <a:srgbClr val="253746"/>
            </a:solidFill>
            <a:prstDash val="dot"/>
            <a:round/>
            <a:headEnd len="sm" w="sm" type="none"/>
            <a:tailEnd len="med" w="med" type="triangle"/>
          </a:ln>
        </p:spPr>
      </p:cxnSp>
      <p:sp>
        <p:nvSpPr>
          <p:cNvPr id="13585" name="Google Shape;13585;p11"/>
          <p:cNvSpPr/>
          <p:nvPr/>
        </p:nvSpPr>
        <p:spPr>
          <a:xfrm>
            <a:off x="215683" y="4302446"/>
            <a:ext cx="2658301" cy="995213"/>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None/>
            </a:pPr>
            <a:r>
              <a:rPr lang="en" sz="1067">
                <a:solidFill>
                  <a:srgbClr val="C8102E"/>
                </a:solidFill>
                <a:latin typeface="Inter ExtraBold"/>
                <a:ea typeface="Inter ExtraBold"/>
                <a:cs typeface="Inter ExtraBold"/>
                <a:sym typeface="Inter ExtraBold"/>
              </a:rPr>
              <a:t>Scan an item’s barcode </a:t>
            </a:r>
            <a:r>
              <a:rPr lang="en" sz="1067">
                <a:solidFill>
                  <a:srgbClr val="7C868F"/>
                </a:solidFill>
                <a:latin typeface="Inter Medium"/>
                <a:ea typeface="Inter Medium"/>
                <a:cs typeface="Inter Medium"/>
                <a:sym typeface="Inter Medium"/>
              </a:rPr>
              <a:t>with your phone’s camera to determine if it is an </a:t>
            </a:r>
            <a:r>
              <a:rPr lang="en" sz="1067">
                <a:solidFill>
                  <a:srgbClr val="C8102E"/>
                </a:solidFill>
                <a:latin typeface="Inter ExtraBold"/>
                <a:ea typeface="Inter ExtraBold"/>
                <a:cs typeface="Inter ExtraBold"/>
                <a:sym typeface="Inter ExtraBold"/>
              </a:rPr>
              <a:t>IRS code 213(D) eligible expense. </a:t>
            </a:r>
            <a:endParaRPr sz="1067">
              <a:solidFill>
                <a:srgbClr val="7C868F"/>
              </a:solidFill>
              <a:latin typeface="Inter Medium"/>
              <a:ea typeface="Inter Medium"/>
              <a:cs typeface="Inter Medium"/>
              <a:sym typeface="Inter Medium"/>
            </a:endParaRPr>
          </a:p>
        </p:txBody>
      </p:sp>
      <p:cxnSp>
        <p:nvCxnSpPr>
          <p:cNvPr id="13586" name="Google Shape;13586;p11"/>
          <p:cNvCxnSpPr/>
          <p:nvPr/>
        </p:nvCxnSpPr>
        <p:spPr>
          <a:xfrm flipH="1">
            <a:off x="5111104" y="1613459"/>
            <a:ext cx="984900" cy="864300"/>
          </a:xfrm>
          <a:prstGeom prst="bentConnector3">
            <a:avLst>
              <a:gd fmla="val 45198" name="adj1"/>
            </a:avLst>
          </a:prstGeom>
          <a:noFill/>
          <a:ln cap="flat" cmpd="sng" w="19050">
            <a:solidFill>
              <a:srgbClr val="253746"/>
            </a:solidFill>
            <a:prstDash val="dot"/>
            <a:round/>
            <a:headEnd len="sm" w="sm" type="none"/>
            <a:tailEnd len="med" w="med" type="triangle"/>
          </a:ln>
        </p:spPr>
      </p:cxnSp>
      <p:sp>
        <p:nvSpPr>
          <p:cNvPr id="13587" name="Google Shape;13587;p11"/>
          <p:cNvSpPr/>
          <p:nvPr/>
        </p:nvSpPr>
        <p:spPr>
          <a:xfrm>
            <a:off x="5838877" y="1294660"/>
            <a:ext cx="2525968" cy="637601"/>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None/>
            </a:pPr>
            <a:r>
              <a:rPr lang="en" sz="1067">
                <a:solidFill>
                  <a:srgbClr val="C8102E"/>
                </a:solidFill>
                <a:latin typeface="Inter ExtraBold"/>
                <a:ea typeface="Inter ExtraBold"/>
                <a:cs typeface="Inter ExtraBold"/>
                <a:sym typeface="Inter ExtraBold"/>
              </a:rPr>
              <a:t>Check </a:t>
            </a:r>
            <a:r>
              <a:rPr lang="en" sz="1067">
                <a:solidFill>
                  <a:srgbClr val="7C868F"/>
                </a:solidFill>
                <a:latin typeface="Inter Medium"/>
                <a:ea typeface="Inter Medium"/>
                <a:cs typeface="Inter Medium"/>
                <a:sym typeface="Inter Medium"/>
              </a:rPr>
              <a:t>your balance and </a:t>
            </a:r>
            <a:r>
              <a:rPr lang="en" sz="1067">
                <a:solidFill>
                  <a:srgbClr val="C8102E"/>
                </a:solidFill>
                <a:latin typeface="Inter ExtraBold"/>
                <a:ea typeface="Inter ExtraBold"/>
                <a:cs typeface="Inter ExtraBold"/>
                <a:sym typeface="Inter ExtraBold"/>
              </a:rPr>
              <a:t>view </a:t>
            </a:r>
            <a:r>
              <a:rPr lang="en" sz="1067">
                <a:solidFill>
                  <a:srgbClr val="7C868F"/>
                </a:solidFill>
                <a:latin typeface="Inter Medium"/>
                <a:ea typeface="Inter Medium"/>
                <a:cs typeface="Inter Medium"/>
                <a:sym typeface="Inter Medium"/>
              </a:rPr>
              <a:t>your activity.</a:t>
            </a:r>
            <a:endParaRPr sz="1067">
              <a:solidFill>
                <a:srgbClr val="7C868F"/>
              </a:solidFill>
              <a:latin typeface="Inter Medium"/>
              <a:ea typeface="Inter Medium"/>
              <a:cs typeface="Inter Medium"/>
              <a:sym typeface="Inter Medium"/>
            </a:endParaRPr>
          </a:p>
        </p:txBody>
      </p:sp>
      <p:cxnSp>
        <p:nvCxnSpPr>
          <p:cNvPr id="13588" name="Google Shape;13588;p11"/>
          <p:cNvCxnSpPr/>
          <p:nvPr/>
        </p:nvCxnSpPr>
        <p:spPr>
          <a:xfrm>
            <a:off x="2598555" y="5954232"/>
            <a:ext cx="703683" cy="0"/>
          </a:xfrm>
          <a:prstGeom prst="straightConnector1">
            <a:avLst/>
          </a:prstGeom>
          <a:noFill/>
          <a:ln cap="flat" cmpd="sng" w="19050">
            <a:solidFill>
              <a:srgbClr val="253746"/>
            </a:solidFill>
            <a:prstDash val="dot"/>
            <a:round/>
            <a:headEnd len="sm" w="sm" type="none"/>
            <a:tailEnd len="med" w="med" type="triangle"/>
          </a:ln>
        </p:spPr>
      </p:cxnSp>
      <p:sp>
        <p:nvSpPr>
          <p:cNvPr id="13589" name="Google Shape;13589;p11"/>
          <p:cNvSpPr/>
          <p:nvPr/>
        </p:nvSpPr>
        <p:spPr>
          <a:xfrm>
            <a:off x="224547" y="5646782"/>
            <a:ext cx="2658301" cy="438025"/>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None/>
            </a:pPr>
            <a:r>
              <a:rPr lang="en" sz="1067">
                <a:solidFill>
                  <a:srgbClr val="C8102E"/>
                </a:solidFill>
                <a:latin typeface="Inter ExtraBold"/>
                <a:ea typeface="Inter ExtraBold"/>
                <a:cs typeface="Inter ExtraBold"/>
                <a:sym typeface="Inter ExtraBold"/>
              </a:rPr>
              <a:t>Report a card </a:t>
            </a:r>
            <a:r>
              <a:rPr lang="en" sz="1067">
                <a:solidFill>
                  <a:srgbClr val="7C868F"/>
                </a:solidFill>
                <a:latin typeface="Inter Medium"/>
                <a:ea typeface="Inter Medium"/>
                <a:cs typeface="Inter Medium"/>
                <a:sym typeface="Inter Medium"/>
              </a:rPr>
              <a:t>as lost or stolen.</a:t>
            </a:r>
            <a:endParaRPr sz="1067">
              <a:solidFill>
                <a:srgbClr val="7C868F"/>
              </a:solidFill>
              <a:latin typeface="Inter Medium"/>
              <a:ea typeface="Inter Medium"/>
              <a:cs typeface="Inter Medium"/>
              <a:sym typeface="Inter Medium"/>
            </a:endParaRPr>
          </a:p>
        </p:txBody>
      </p:sp>
      <p:cxnSp>
        <p:nvCxnSpPr>
          <p:cNvPr id="13590" name="Google Shape;13590;p11"/>
          <p:cNvCxnSpPr/>
          <p:nvPr/>
        </p:nvCxnSpPr>
        <p:spPr>
          <a:xfrm flipH="1">
            <a:off x="5137919" y="5110657"/>
            <a:ext cx="863100" cy="422400"/>
          </a:xfrm>
          <a:prstGeom prst="bentConnector3">
            <a:avLst>
              <a:gd fmla="val 41235" name="adj1"/>
            </a:avLst>
          </a:prstGeom>
          <a:noFill/>
          <a:ln cap="flat" cmpd="sng" w="19050">
            <a:solidFill>
              <a:srgbClr val="253746"/>
            </a:solidFill>
            <a:prstDash val="dot"/>
            <a:round/>
            <a:headEnd len="sm" w="sm" type="none"/>
            <a:tailEnd len="med" w="med" type="triangle"/>
          </a:ln>
        </p:spPr>
      </p:cxnSp>
      <p:sp>
        <p:nvSpPr>
          <p:cNvPr id="13591" name="Google Shape;13591;p11"/>
          <p:cNvSpPr/>
          <p:nvPr/>
        </p:nvSpPr>
        <p:spPr>
          <a:xfrm>
            <a:off x="5773121" y="4891648"/>
            <a:ext cx="2525968" cy="438025"/>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None/>
            </a:pPr>
            <a:r>
              <a:rPr lang="en" sz="1067">
                <a:solidFill>
                  <a:srgbClr val="C8102E"/>
                </a:solidFill>
                <a:latin typeface="Inter ExtraBold"/>
                <a:ea typeface="Inter ExtraBold"/>
                <a:cs typeface="Inter ExtraBold"/>
                <a:sym typeface="Inter ExtraBold"/>
              </a:rPr>
              <a:t>Reset login </a:t>
            </a:r>
            <a:r>
              <a:rPr lang="en" sz="1067">
                <a:solidFill>
                  <a:srgbClr val="7C868F"/>
                </a:solidFill>
                <a:latin typeface="Inter Medium"/>
                <a:ea typeface="Inter Medium"/>
                <a:cs typeface="Inter Medium"/>
                <a:sym typeface="Inter Medium"/>
              </a:rPr>
              <a:t>credentials.</a:t>
            </a:r>
            <a:endParaRPr sz="1067">
              <a:solidFill>
                <a:srgbClr val="7C868F"/>
              </a:solidFill>
              <a:latin typeface="Inter Medium"/>
              <a:ea typeface="Inter Medium"/>
              <a:cs typeface="Inter Medium"/>
              <a:sym typeface="Inter Medium"/>
            </a:endParaRPr>
          </a:p>
        </p:txBody>
      </p:sp>
      <p:cxnSp>
        <p:nvCxnSpPr>
          <p:cNvPr id="13592" name="Google Shape;13592;p11"/>
          <p:cNvCxnSpPr/>
          <p:nvPr/>
        </p:nvCxnSpPr>
        <p:spPr>
          <a:xfrm flipH="1">
            <a:off x="5138100" y="4065701"/>
            <a:ext cx="957900" cy="4323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3593" name="Google Shape;13593;p11"/>
          <p:cNvSpPr/>
          <p:nvPr/>
        </p:nvSpPr>
        <p:spPr>
          <a:xfrm>
            <a:off x="5773122" y="3568095"/>
            <a:ext cx="2562095" cy="995213"/>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None/>
            </a:pPr>
            <a:r>
              <a:rPr lang="en" sz="1067">
                <a:solidFill>
                  <a:srgbClr val="C8102E"/>
                </a:solidFill>
                <a:latin typeface="Inter ExtraBold"/>
                <a:ea typeface="Inter ExtraBold"/>
                <a:cs typeface="Inter ExtraBold"/>
                <a:sym typeface="Inter ExtraBold"/>
              </a:rPr>
              <a:t>View current </a:t>
            </a:r>
            <a:r>
              <a:rPr lang="en" sz="1067">
                <a:solidFill>
                  <a:srgbClr val="7C868F"/>
                </a:solidFill>
                <a:latin typeface="Inter Medium"/>
                <a:ea typeface="Inter Medium"/>
                <a:cs typeface="Inter Medium"/>
                <a:sym typeface="Inter Medium"/>
              </a:rPr>
              <a:t>HSA investments balance, recent activity, and rate of return.</a:t>
            </a:r>
            <a:endParaRPr sz="1067">
              <a:solidFill>
                <a:srgbClr val="7C868F"/>
              </a:solidFill>
              <a:latin typeface="Inter Medium"/>
              <a:ea typeface="Inter Medium"/>
              <a:cs typeface="Inter Medium"/>
              <a:sym typeface="Inter Medium"/>
            </a:endParaRPr>
          </a:p>
        </p:txBody>
      </p:sp>
      <p:cxnSp>
        <p:nvCxnSpPr>
          <p:cNvPr id="13594" name="Google Shape;13594;p11"/>
          <p:cNvCxnSpPr/>
          <p:nvPr/>
        </p:nvCxnSpPr>
        <p:spPr>
          <a:xfrm rot="10800000">
            <a:off x="5092897" y="3035831"/>
            <a:ext cx="1328740" cy="0"/>
          </a:xfrm>
          <a:prstGeom prst="straightConnector1">
            <a:avLst/>
          </a:prstGeom>
          <a:noFill/>
          <a:ln cap="flat" cmpd="sng" w="19050">
            <a:solidFill>
              <a:srgbClr val="253746"/>
            </a:solidFill>
            <a:prstDash val="dot"/>
            <a:round/>
            <a:headEnd len="sm" w="sm" type="none"/>
            <a:tailEnd len="med" w="med" type="triangle"/>
          </a:ln>
        </p:spPr>
      </p:cxnSp>
      <p:sp>
        <p:nvSpPr>
          <p:cNvPr id="13595" name="Google Shape;13595;p11"/>
          <p:cNvSpPr/>
          <p:nvPr/>
        </p:nvSpPr>
        <p:spPr>
          <a:xfrm>
            <a:off x="5757267" y="2396533"/>
            <a:ext cx="2562095" cy="995215"/>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None/>
            </a:pPr>
            <a:r>
              <a:rPr lang="en" sz="1067">
                <a:solidFill>
                  <a:srgbClr val="C8102E"/>
                </a:solidFill>
                <a:latin typeface="Inter ExtraBold"/>
                <a:ea typeface="Inter ExtraBold"/>
                <a:cs typeface="Inter ExtraBold"/>
                <a:sym typeface="Inter ExtraBold"/>
              </a:rPr>
              <a:t>Easily move funds</a:t>
            </a:r>
            <a:r>
              <a:rPr lang="en" sz="1067">
                <a:solidFill>
                  <a:srgbClr val="7C868F"/>
                </a:solidFill>
                <a:latin typeface="Inter Medium"/>
                <a:ea typeface="Inter Medium"/>
                <a:cs typeface="Inter Medium"/>
                <a:sym typeface="Inter Medium"/>
              </a:rPr>
              <a:t> from your HSA into your bank account to cover eligible expenses.</a:t>
            </a:r>
            <a:endParaRPr sz="1867">
              <a:solidFill>
                <a:srgbClr val="000000"/>
              </a:solidFill>
              <a:latin typeface="Arial"/>
              <a:ea typeface="Arial"/>
              <a:cs typeface="Arial"/>
              <a:sym typeface="Arial"/>
            </a:endParaRPr>
          </a:p>
        </p:txBody>
      </p:sp>
      <p:cxnSp>
        <p:nvCxnSpPr>
          <p:cNvPr id="13596" name="Google Shape;13596;p11"/>
          <p:cNvCxnSpPr/>
          <p:nvPr/>
        </p:nvCxnSpPr>
        <p:spPr>
          <a:xfrm flipH="1">
            <a:off x="5104788" y="5723089"/>
            <a:ext cx="1038000" cy="24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3597" name="Google Shape;13597;p11"/>
          <p:cNvSpPr/>
          <p:nvPr/>
        </p:nvSpPr>
        <p:spPr>
          <a:xfrm>
            <a:off x="5773121" y="5509038"/>
            <a:ext cx="2525968" cy="438025"/>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None/>
            </a:pPr>
            <a:r>
              <a:rPr lang="en" sz="1067">
                <a:solidFill>
                  <a:srgbClr val="C8102E"/>
                </a:solidFill>
                <a:latin typeface="Inter ExtraBold"/>
                <a:ea typeface="Inter ExtraBold"/>
                <a:cs typeface="Inter ExtraBold"/>
                <a:sym typeface="Inter ExtraBold"/>
              </a:rPr>
              <a:t>Login </a:t>
            </a:r>
            <a:r>
              <a:rPr lang="en" sz="1067">
                <a:solidFill>
                  <a:srgbClr val="7C868F"/>
                </a:solidFill>
                <a:latin typeface="Inter Medium"/>
                <a:ea typeface="Inter Medium"/>
                <a:cs typeface="Inter Medium"/>
                <a:sym typeface="Inter Medium"/>
              </a:rPr>
              <a:t>with your Face ID.</a:t>
            </a:r>
            <a:endParaRPr sz="1067">
              <a:solidFill>
                <a:srgbClr val="7C868F"/>
              </a:solidFill>
              <a:latin typeface="Inter Medium"/>
              <a:ea typeface="Inter Medium"/>
              <a:cs typeface="Inter Medium"/>
              <a:sym typeface="Inter Medium"/>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601" name="Shape 13601"/>
        <p:cNvGrpSpPr/>
        <p:nvPr/>
      </p:nvGrpSpPr>
      <p:grpSpPr>
        <a:xfrm>
          <a:off x="0" y="0"/>
          <a:ext cx="0" cy="0"/>
          <a:chOff x="0" y="0"/>
          <a:chExt cx="0" cy="0"/>
        </a:xfrm>
      </p:grpSpPr>
      <p:pic>
        <p:nvPicPr>
          <p:cNvPr id="13602" name="Google Shape;13602;p12"/>
          <p:cNvPicPr preferRelativeResize="0"/>
          <p:nvPr/>
        </p:nvPicPr>
        <p:blipFill rotWithShape="1">
          <a:blip r:embed="rId3">
            <a:alphaModFix/>
          </a:blip>
          <a:srcRect b="0" l="0" r="0" t="0"/>
          <a:stretch/>
        </p:blipFill>
        <p:spPr>
          <a:xfrm rot="10800000">
            <a:off x="10175785" y="565767"/>
            <a:ext cx="2844760" cy="2760367"/>
          </a:xfrm>
          <a:prstGeom prst="rect">
            <a:avLst/>
          </a:prstGeom>
          <a:noFill/>
          <a:ln>
            <a:noFill/>
          </a:ln>
        </p:spPr>
      </p:pic>
      <p:sp>
        <p:nvSpPr>
          <p:cNvPr id="13603" name="Google Shape;13603;p12"/>
          <p:cNvSpPr/>
          <p:nvPr/>
        </p:nvSpPr>
        <p:spPr>
          <a:xfrm>
            <a:off x="-1434051" y="3581539"/>
            <a:ext cx="4310236" cy="4310237"/>
          </a:xfrm>
          <a:prstGeom prst="ellipse">
            <a:avLst/>
          </a:prstGeom>
          <a:noFill/>
          <a:ln cap="flat" cmpd="sng" w="25400">
            <a:solidFill>
              <a:srgbClr val="C9D8E3"/>
            </a:solidFill>
            <a:prstDash val="solid"/>
            <a:round/>
            <a:headEnd len="sm" w="sm" type="none"/>
            <a:tailEnd len="sm" w="sm" type="none"/>
          </a:ln>
        </p:spPr>
        <p:txBody>
          <a:bodyPr anchorCtr="0" anchor="ctr" bIns="60925" lIns="121900" spcFirstLastPara="1" rIns="121900" wrap="square" tIns="60925">
            <a:noAutofit/>
          </a:bodyPr>
          <a:lstStyle/>
          <a:p>
            <a:pPr indent="0" lvl="0" marL="0" marR="0" rtl="0" algn="ctr">
              <a:spcBef>
                <a:spcPts val="0"/>
              </a:spcBef>
              <a:spcAft>
                <a:spcPts val="0"/>
              </a:spcAft>
              <a:buNone/>
            </a:pPr>
            <a:r>
              <a:t/>
            </a:r>
            <a:endParaRPr sz="1867">
              <a:solidFill>
                <a:srgbClr val="FFFFFF"/>
              </a:solidFill>
              <a:latin typeface="Arial"/>
              <a:ea typeface="Arial"/>
              <a:cs typeface="Arial"/>
              <a:sym typeface="Arial"/>
            </a:endParaRPr>
          </a:p>
        </p:txBody>
      </p:sp>
      <p:sp>
        <p:nvSpPr>
          <p:cNvPr id="13604" name="Google Shape;13604;p12"/>
          <p:cNvSpPr txBox="1"/>
          <p:nvPr>
            <p:ph idx="4294967295" type="title"/>
          </p:nvPr>
        </p:nvSpPr>
        <p:spPr>
          <a:xfrm>
            <a:off x="934339" y="344533"/>
            <a:ext cx="7167075" cy="2981600"/>
          </a:xfrm>
          <a:prstGeom prst="rect">
            <a:avLst/>
          </a:prstGeom>
          <a:noFill/>
          <a:ln>
            <a:noFill/>
          </a:ln>
        </p:spPr>
        <p:txBody>
          <a:bodyPr anchorCtr="0" anchor="t" bIns="121900" lIns="121900" spcFirstLastPara="1" rIns="121900" wrap="square" tIns="121900">
            <a:noAutofit/>
          </a:bodyPr>
          <a:lstStyle/>
          <a:p>
            <a:pPr indent="0" lvl="0" marL="0" rtl="0" algn="l">
              <a:lnSpc>
                <a:spcPct val="90000"/>
              </a:lnSpc>
              <a:spcBef>
                <a:spcPts val="0"/>
              </a:spcBef>
              <a:spcAft>
                <a:spcPts val="0"/>
              </a:spcAft>
              <a:buSzPts val="2400"/>
              <a:buNone/>
            </a:pPr>
            <a:r>
              <a:rPr lang="en" sz="3733"/>
              <a:t>Contact Participant Services</a:t>
            </a:r>
            <a:endParaRPr sz="3733"/>
          </a:p>
          <a:p>
            <a:pPr indent="0" lvl="0" marL="121917" rtl="0" algn="l">
              <a:lnSpc>
                <a:spcPct val="124000"/>
              </a:lnSpc>
              <a:spcBef>
                <a:spcPts val="2133"/>
              </a:spcBef>
              <a:spcAft>
                <a:spcPts val="0"/>
              </a:spcAft>
              <a:buSzPts val="2400"/>
              <a:buNone/>
            </a:pPr>
            <a:r>
              <a:rPr lang="en" sz="16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3605" name="Google Shape;13605;p12"/>
          <p:cNvSpPr/>
          <p:nvPr/>
        </p:nvSpPr>
        <p:spPr>
          <a:xfrm>
            <a:off x="1039269" y="2357395"/>
            <a:ext cx="3280324" cy="2876136"/>
          </a:xfrm>
          <a:prstGeom prst="roundRect">
            <a:avLst>
              <a:gd fmla="val 8026" name="adj"/>
            </a:avLst>
          </a:prstGeom>
          <a:solidFill>
            <a:srgbClr val="F2F8FC"/>
          </a:solidFill>
          <a:ln>
            <a:noFill/>
          </a:ln>
          <a:effectLst>
            <a:outerShdw blurRad="50800" rotWithShape="0" algn="t" dir="5400000" dist="38100">
              <a:schemeClr val="dk2">
                <a:alpha val="29411"/>
              </a:schemeClr>
            </a:outerShdw>
          </a:effectLst>
        </p:spPr>
        <p:txBody>
          <a:bodyPr anchorCtr="0" anchor="t" bIns="243825" lIns="170650" spcFirstLastPara="1" rIns="170650" wrap="square" tIns="585200">
            <a:noAutofit/>
          </a:bodyPr>
          <a:lstStyle/>
          <a:p>
            <a:pPr indent="0" lvl="0" marL="0" marR="0" rtl="0" algn="l">
              <a:spcBef>
                <a:spcPts val="0"/>
              </a:spcBef>
              <a:spcAft>
                <a:spcPts val="0"/>
              </a:spcAft>
              <a:buNone/>
            </a:pPr>
            <a:r>
              <a:rPr b="1" lang="en" sz="1800">
                <a:solidFill>
                  <a:srgbClr val="253746"/>
                </a:solidFill>
                <a:latin typeface="Inter"/>
                <a:ea typeface="Inter"/>
                <a:cs typeface="Inter"/>
                <a:sym typeface="Inter"/>
              </a:rPr>
              <a:t>Live Chat</a:t>
            </a:r>
            <a:endParaRPr b="1" sz="1800">
              <a:solidFill>
                <a:srgbClr val="253746"/>
              </a:solidFill>
              <a:latin typeface="Inter"/>
              <a:ea typeface="Inter"/>
              <a:cs typeface="Inter"/>
              <a:sym typeface="Inter"/>
            </a:endParaRPr>
          </a:p>
          <a:p>
            <a:pPr indent="0" lvl="0" marL="0" marR="0" rtl="0" algn="l">
              <a:spcBef>
                <a:spcPts val="800"/>
              </a:spcBef>
              <a:spcAft>
                <a:spcPts val="0"/>
              </a:spcAft>
              <a:buNone/>
            </a:pPr>
            <a:r>
              <a:rPr b="1" lang="en" sz="1200">
                <a:solidFill>
                  <a:srgbClr val="C8102E"/>
                </a:solidFill>
                <a:latin typeface="Inter"/>
                <a:ea typeface="Inter"/>
                <a:cs typeface="Inter"/>
                <a:sym typeface="Inter"/>
              </a:rPr>
              <a:t>––––</a:t>
            </a:r>
            <a:endParaRPr b="1" sz="1200">
              <a:solidFill>
                <a:srgbClr val="C8102E"/>
              </a:solidFill>
              <a:latin typeface="Inter"/>
              <a:ea typeface="Inter"/>
              <a:cs typeface="Inter"/>
              <a:sym typeface="Inter"/>
            </a:endParaRPr>
          </a:p>
        </p:txBody>
      </p:sp>
      <p:sp>
        <p:nvSpPr>
          <p:cNvPr id="13606" name="Google Shape;13606;p12"/>
          <p:cNvSpPr/>
          <p:nvPr/>
        </p:nvSpPr>
        <p:spPr>
          <a:xfrm>
            <a:off x="7895863" y="2346532"/>
            <a:ext cx="3280324" cy="2887001"/>
          </a:xfrm>
          <a:prstGeom prst="roundRect">
            <a:avLst>
              <a:gd fmla="val 8026" name="adj"/>
            </a:avLst>
          </a:prstGeom>
          <a:solidFill>
            <a:srgbClr val="F2F8FC"/>
          </a:solidFill>
          <a:ln>
            <a:noFill/>
          </a:ln>
          <a:effectLst>
            <a:outerShdw blurRad="50800" rotWithShape="0" algn="t" dir="5400000" dist="38100">
              <a:schemeClr val="dk2">
                <a:alpha val="29411"/>
              </a:schemeClr>
            </a:outerShdw>
          </a:effectLst>
        </p:spPr>
        <p:txBody>
          <a:bodyPr anchorCtr="0" anchor="t" bIns="243825" lIns="170650" spcFirstLastPara="1" rIns="170650" wrap="square" tIns="585200">
            <a:noAutofit/>
          </a:bodyPr>
          <a:lstStyle/>
          <a:p>
            <a:pPr indent="0" lvl="0" marL="0" marR="0" rtl="0" algn="l">
              <a:spcBef>
                <a:spcPts val="0"/>
              </a:spcBef>
              <a:spcAft>
                <a:spcPts val="0"/>
              </a:spcAft>
              <a:buNone/>
            </a:pPr>
            <a:r>
              <a:rPr b="1" lang="en" sz="1800">
                <a:solidFill>
                  <a:srgbClr val="253746"/>
                </a:solidFill>
                <a:latin typeface="Inter"/>
                <a:ea typeface="Inter"/>
                <a:cs typeface="Inter"/>
                <a:sym typeface="Inter"/>
              </a:rPr>
              <a:t>Phone</a:t>
            </a:r>
            <a:endParaRPr b="1" sz="1800">
              <a:solidFill>
                <a:srgbClr val="253746"/>
              </a:solidFill>
              <a:latin typeface="Inter"/>
              <a:ea typeface="Inter"/>
              <a:cs typeface="Inter"/>
              <a:sym typeface="Inter"/>
            </a:endParaRPr>
          </a:p>
          <a:p>
            <a:pPr indent="0" lvl="0" marL="0" marR="0" rtl="0" algn="l">
              <a:spcBef>
                <a:spcPts val="800"/>
              </a:spcBef>
              <a:spcAft>
                <a:spcPts val="0"/>
              </a:spcAft>
              <a:buNone/>
            </a:pPr>
            <a:r>
              <a:rPr b="1" lang="en" sz="1333">
                <a:solidFill>
                  <a:srgbClr val="C8102E"/>
                </a:solidFill>
                <a:latin typeface="Inter"/>
                <a:ea typeface="Inter"/>
                <a:cs typeface="Inter"/>
                <a:sym typeface="Inter"/>
              </a:rPr>
              <a:t>––––</a:t>
            </a:r>
            <a:endParaRPr b="1" sz="1333">
              <a:solidFill>
                <a:srgbClr val="C8102E"/>
              </a:solidFill>
              <a:latin typeface="Inter"/>
              <a:ea typeface="Inter"/>
              <a:cs typeface="Inter"/>
              <a:sym typeface="Inter"/>
            </a:endParaRPr>
          </a:p>
          <a:p>
            <a:pPr indent="0" lvl="0" marL="0" marR="0" rtl="0" algn="l">
              <a:lnSpc>
                <a:spcPct val="115000"/>
              </a:lnSpc>
              <a:spcBef>
                <a:spcPts val="800"/>
              </a:spcBef>
              <a:spcAft>
                <a:spcPts val="0"/>
              </a:spcAft>
              <a:buNone/>
            </a:pPr>
            <a:r>
              <a:rPr b="1" lang="en" sz="1467">
                <a:solidFill>
                  <a:srgbClr val="253746"/>
                </a:solidFill>
                <a:latin typeface="Inter"/>
                <a:ea typeface="Inter"/>
                <a:cs typeface="Inter"/>
                <a:sym typeface="Inter"/>
              </a:rPr>
              <a:t>Current WEX participants: </a:t>
            </a:r>
            <a:endParaRPr sz="1867">
              <a:solidFill>
                <a:srgbClr val="000000"/>
              </a:solidFill>
              <a:latin typeface="Arial"/>
              <a:ea typeface="Arial"/>
              <a:cs typeface="Arial"/>
              <a:sym typeface="Arial"/>
            </a:endParaRPr>
          </a:p>
          <a:p>
            <a:pPr indent="0" lvl="0" marL="0" marR="0" rtl="0" algn="l">
              <a:lnSpc>
                <a:spcPct val="115000"/>
              </a:lnSpc>
              <a:spcBef>
                <a:spcPts val="800"/>
              </a:spcBef>
              <a:spcAft>
                <a:spcPts val="0"/>
              </a:spcAft>
              <a:buNone/>
            </a:pPr>
            <a:r>
              <a:rPr lang="en" sz="1400">
                <a:solidFill>
                  <a:srgbClr val="253746"/>
                </a:solidFill>
                <a:latin typeface="Inter"/>
                <a:ea typeface="Inter"/>
                <a:cs typeface="Inter"/>
                <a:sym typeface="Inter"/>
              </a:rPr>
              <a:t>866-451-3399</a:t>
            </a:r>
            <a:endParaRPr sz="1467">
              <a:solidFill>
                <a:srgbClr val="253746"/>
              </a:solidFill>
              <a:latin typeface="Inter"/>
              <a:ea typeface="Inter"/>
              <a:cs typeface="Inter"/>
              <a:sym typeface="Inter"/>
            </a:endParaRPr>
          </a:p>
          <a:p>
            <a:pPr indent="0" lvl="0" marL="0" marR="0" rtl="0" algn="l">
              <a:lnSpc>
                <a:spcPct val="115000"/>
              </a:lnSpc>
              <a:spcBef>
                <a:spcPts val="800"/>
              </a:spcBef>
              <a:spcAft>
                <a:spcPts val="0"/>
              </a:spcAft>
              <a:buNone/>
            </a:pPr>
            <a:r>
              <a:rPr b="1" lang="en" sz="1467">
                <a:solidFill>
                  <a:srgbClr val="253746"/>
                </a:solidFill>
                <a:latin typeface="Inter"/>
                <a:ea typeface="Inter"/>
                <a:cs typeface="Inter"/>
                <a:sym typeface="Inter"/>
              </a:rPr>
              <a:t>New to WEX: </a:t>
            </a:r>
            <a:endParaRPr sz="1867">
              <a:solidFill>
                <a:srgbClr val="000000"/>
              </a:solidFill>
              <a:latin typeface="Arial"/>
              <a:ea typeface="Arial"/>
              <a:cs typeface="Arial"/>
              <a:sym typeface="Arial"/>
            </a:endParaRPr>
          </a:p>
          <a:p>
            <a:pPr indent="0" lvl="0" marL="0" marR="0" rtl="0" algn="l">
              <a:lnSpc>
                <a:spcPct val="115000"/>
              </a:lnSpc>
              <a:spcBef>
                <a:spcPts val="800"/>
              </a:spcBef>
              <a:spcAft>
                <a:spcPts val="0"/>
              </a:spcAft>
              <a:buNone/>
            </a:pPr>
            <a:r>
              <a:rPr lang="en" sz="1400">
                <a:solidFill>
                  <a:srgbClr val="253746"/>
                </a:solidFill>
                <a:latin typeface="Inter"/>
                <a:ea typeface="Inter"/>
                <a:cs typeface="Inter"/>
                <a:sym typeface="Inter"/>
              </a:rPr>
              <a:t>844-561-1337</a:t>
            </a:r>
            <a:endParaRPr sz="1200">
              <a:solidFill>
                <a:srgbClr val="253746"/>
              </a:solidFill>
              <a:latin typeface="Inter"/>
              <a:ea typeface="Inter"/>
              <a:cs typeface="Inter"/>
              <a:sym typeface="Inter"/>
            </a:endParaRPr>
          </a:p>
        </p:txBody>
      </p:sp>
      <p:grpSp>
        <p:nvGrpSpPr>
          <p:cNvPr id="13607" name="Google Shape;13607;p12"/>
          <p:cNvGrpSpPr/>
          <p:nvPr/>
        </p:nvGrpSpPr>
        <p:grpSpPr>
          <a:xfrm>
            <a:off x="5577923" y="2511861"/>
            <a:ext cx="438904" cy="438904"/>
            <a:chOff x="3898713" y="2829982"/>
            <a:chExt cx="512100" cy="512100"/>
          </a:xfrm>
        </p:grpSpPr>
        <p:sp>
          <p:nvSpPr>
            <p:cNvPr id="13608" name="Google Shape;13608;p12"/>
            <p:cNvSpPr/>
            <p:nvPr/>
          </p:nvSpPr>
          <p:spPr>
            <a:xfrm>
              <a:off x="3898713" y="2829982"/>
              <a:ext cx="512100" cy="512100"/>
            </a:xfrm>
            <a:prstGeom prst="rect">
              <a:avLst/>
            </a:prstGeom>
            <a:no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609" name="Google Shape;13609;p12"/>
            <p:cNvSpPr/>
            <p:nvPr/>
          </p:nvSpPr>
          <p:spPr>
            <a:xfrm>
              <a:off x="4045550" y="2912725"/>
              <a:ext cx="297825" cy="337375"/>
            </a:xfrm>
            <a:custGeom>
              <a:rect b="b" l="l" r="r" t="t"/>
              <a:pathLst>
                <a:path extrusionOk="0" h="13495" w="11913">
                  <a:moveTo>
                    <a:pt x="1490" y="1"/>
                  </a:moveTo>
                  <a:cubicBezTo>
                    <a:pt x="652" y="1"/>
                    <a:pt x="1" y="652"/>
                    <a:pt x="1" y="1443"/>
                  </a:cubicBezTo>
                  <a:lnTo>
                    <a:pt x="1" y="5398"/>
                  </a:lnTo>
                  <a:cubicBezTo>
                    <a:pt x="1" y="5584"/>
                    <a:pt x="140" y="5724"/>
                    <a:pt x="326" y="5724"/>
                  </a:cubicBezTo>
                  <a:cubicBezTo>
                    <a:pt x="559" y="5724"/>
                    <a:pt x="699" y="5584"/>
                    <a:pt x="699" y="5398"/>
                  </a:cubicBezTo>
                  <a:lnTo>
                    <a:pt x="699" y="1443"/>
                  </a:lnTo>
                  <a:cubicBezTo>
                    <a:pt x="699" y="1024"/>
                    <a:pt x="1024" y="699"/>
                    <a:pt x="1490" y="699"/>
                  </a:cubicBezTo>
                  <a:lnTo>
                    <a:pt x="6189" y="699"/>
                  </a:lnTo>
                  <a:cubicBezTo>
                    <a:pt x="6608" y="699"/>
                    <a:pt x="6980" y="1024"/>
                    <a:pt x="6980" y="1443"/>
                  </a:cubicBezTo>
                  <a:lnTo>
                    <a:pt x="6980" y="12006"/>
                  </a:lnTo>
                  <a:cubicBezTo>
                    <a:pt x="6980" y="12425"/>
                    <a:pt x="6608" y="12797"/>
                    <a:pt x="6189" y="12797"/>
                  </a:cubicBezTo>
                  <a:lnTo>
                    <a:pt x="2839" y="12797"/>
                  </a:lnTo>
                  <a:cubicBezTo>
                    <a:pt x="2653" y="12797"/>
                    <a:pt x="2513" y="12936"/>
                    <a:pt x="2513" y="13123"/>
                  </a:cubicBezTo>
                  <a:cubicBezTo>
                    <a:pt x="2513" y="13309"/>
                    <a:pt x="2653" y="13495"/>
                    <a:pt x="2839" y="13495"/>
                  </a:cubicBezTo>
                  <a:lnTo>
                    <a:pt x="6189" y="13495"/>
                  </a:lnTo>
                  <a:cubicBezTo>
                    <a:pt x="7027" y="13495"/>
                    <a:pt x="7678" y="12797"/>
                    <a:pt x="7678" y="12006"/>
                  </a:cubicBezTo>
                  <a:lnTo>
                    <a:pt x="7678" y="6748"/>
                  </a:lnTo>
                  <a:cubicBezTo>
                    <a:pt x="7678" y="5445"/>
                    <a:pt x="8609" y="5026"/>
                    <a:pt x="9121" y="4933"/>
                  </a:cubicBezTo>
                  <a:lnTo>
                    <a:pt x="9121" y="10377"/>
                  </a:lnTo>
                  <a:cubicBezTo>
                    <a:pt x="9121" y="10470"/>
                    <a:pt x="9167" y="10563"/>
                    <a:pt x="9260" y="10610"/>
                  </a:cubicBezTo>
                  <a:lnTo>
                    <a:pt x="11308" y="12657"/>
                  </a:lnTo>
                  <a:cubicBezTo>
                    <a:pt x="11354" y="12750"/>
                    <a:pt x="11447" y="12750"/>
                    <a:pt x="11540" y="12750"/>
                  </a:cubicBezTo>
                  <a:cubicBezTo>
                    <a:pt x="11634" y="12750"/>
                    <a:pt x="11727" y="12750"/>
                    <a:pt x="11773" y="12657"/>
                  </a:cubicBezTo>
                  <a:cubicBezTo>
                    <a:pt x="11913" y="12518"/>
                    <a:pt x="11913" y="12332"/>
                    <a:pt x="11773" y="12192"/>
                  </a:cubicBezTo>
                  <a:lnTo>
                    <a:pt x="9819" y="10238"/>
                  </a:lnTo>
                  <a:lnTo>
                    <a:pt x="9819" y="4514"/>
                  </a:lnTo>
                  <a:cubicBezTo>
                    <a:pt x="9819" y="4421"/>
                    <a:pt x="9772" y="4328"/>
                    <a:pt x="9726" y="4235"/>
                  </a:cubicBezTo>
                  <a:cubicBezTo>
                    <a:pt x="9633" y="4189"/>
                    <a:pt x="9540" y="4142"/>
                    <a:pt x="9447" y="4142"/>
                  </a:cubicBezTo>
                  <a:cubicBezTo>
                    <a:pt x="8981" y="4189"/>
                    <a:pt x="8190" y="4375"/>
                    <a:pt x="7678" y="4933"/>
                  </a:cubicBezTo>
                  <a:lnTo>
                    <a:pt x="7678" y="1443"/>
                  </a:lnTo>
                  <a:cubicBezTo>
                    <a:pt x="7678" y="652"/>
                    <a:pt x="7027" y="1"/>
                    <a:pt x="6189"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610" name="Google Shape;13610;p12"/>
            <p:cNvSpPr/>
            <p:nvPr/>
          </p:nvSpPr>
          <p:spPr>
            <a:xfrm>
              <a:off x="4001350" y="3086050"/>
              <a:ext cx="76800" cy="162900"/>
            </a:xfrm>
            <a:custGeom>
              <a:rect b="b" l="l" r="r" t="t"/>
              <a:pathLst>
                <a:path extrusionOk="0" h="6516" w="3072">
                  <a:moveTo>
                    <a:pt x="1536" y="699"/>
                  </a:moveTo>
                  <a:cubicBezTo>
                    <a:pt x="2001" y="699"/>
                    <a:pt x="2327" y="1071"/>
                    <a:pt x="2327" y="1536"/>
                  </a:cubicBezTo>
                  <a:cubicBezTo>
                    <a:pt x="2327" y="1955"/>
                    <a:pt x="2001" y="2327"/>
                    <a:pt x="1536" y="2327"/>
                  </a:cubicBezTo>
                  <a:cubicBezTo>
                    <a:pt x="1071" y="2327"/>
                    <a:pt x="745" y="1955"/>
                    <a:pt x="745" y="1536"/>
                  </a:cubicBezTo>
                  <a:cubicBezTo>
                    <a:pt x="745" y="1071"/>
                    <a:pt x="1071" y="699"/>
                    <a:pt x="1536" y="699"/>
                  </a:cubicBezTo>
                  <a:close/>
                  <a:moveTo>
                    <a:pt x="1536" y="3025"/>
                  </a:moveTo>
                  <a:cubicBezTo>
                    <a:pt x="2001" y="3025"/>
                    <a:pt x="2327" y="3398"/>
                    <a:pt x="2327" y="3863"/>
                  </a:cubicBezTo>
                  <a:cubicBezTo>
                    <a:pt x="2327" y="4328"/>
                    <a:pt x="2001" y="4654"/>
                    <a:pt x="1536" y="4654"/>
                  </a:cubicBezTo>
                  <a:cubicBezTo>
                    <a:pt x="1071" y="4654"/>
                    <a:pt x="745" y="4328"/>
                    <a:pt x="745" y="3863"/>
                  </a:cubicBezTo>
                  <a:cubicBezTo>
                    <a:pt x="745" y="3398"/>
                    <a:pt x="1071" y="3025"/>
                    <a:pt x="1536" y="3025"/>
                  </a:cubicBezTo>
                  <a:close/>
                  <a:moveTo>
                    <a:pt x="1536" y="1"/>
                  </a:moveTo>
                  <a:cubicBezTo>
                    <a:pt x="698" y="1"/>
                    <a:pt x="0" y="699"/>
                    <a:pt x="0" y="1536"/>
                  </a:cubicBezTo>
                  <a:cubicBezTo>
                    <a:pt x="0" y="2002"/>
                    <a:pt x="233" y="2421"/>
                    <a:pt x="605" y="2700"/>
                  </a:cubicBezTo>
                  <a:cubicBezTo>
                    <a:pt x="233" y="2979"/>
                    <a:pt x="0" y="3398"/>
                    <a:pt x="0" y="3863"/>
                  </a:cubicBezTo>
                  <a:cubicBezTo>
                    <a:pt x="0" y="4328"/>
                    <a:pt x="233" y="4747"/>
                    <a:pt x="559" y="5026"/>
                  </a:cubicBezTo>
                  <a:cubicBezTo>
                    <a:pt x="233" y="5305"/>
                    <a:pt x="0" y="5724"/>
                    <a:pt x="0" y="6190"/>
                  </a:cubicBezTo>
                  <a:cubicBezTo>
                    <a:pt x="0" y="6376"/>
                    <a:pt x="187" y="6515"/>
                    <a:pt x="373" y="6515"/>
                  </a:cubicBezTo>
                  <a:cubicBezTo>
                    <a:pt x="559" y="6515"/>
                    <a:pt x="745" y="6376"/>
                    <a:pt x="745" y="6190"/>
                  </a:cubicBezTo>
                  <a:cubicBezTo>
                    <a:pt x="745" y="5724"/>
                    <a:pt x="1071" y="5352"/>
                    <a:pt x="1536" y="5352"/>
                  </a:cubicBezTo>
                  <a:cubicBezTo>
                    <a:pt x="2001" y="5352"/>
                    <a:pt x="2327" y="5724"/>
                    <a:pt x="2327" y="6190"/>
                  </a:cubicBezTo>
                  <a:cubicBezTo>
                    <a:pt x="2327" y="6376"/>
                    <a:pt x="2513" y="6515"/>
                    <a:pt x="2699" y="6515"/>
                  </a:cubicBezTo>
                  <a:cubicBezTo>
                    <a:pt x="2885" y="6515"/>
                    <a:pt x="3072" y="6376"/>
                    <a:pt x="3072" y="6190"/>
                  </a:cubicBezTo>
                  <a:cubicBezTo>
                    <a:pt x="3072" y="5724"/>
                    <a:pt x="2839" y="5305"/>
                    <a:pt x="2513" y="5026"/>
                  </a:cubicBezTo>
                  <a:cubicBezTo>
                    <a:pt x="2839" y="4747"/>
                    <a:pt x="3072" y="4328"/>
                    <a:pt x="3072" y="3863"/>
                  </a:cubicBezTo>
                  <a:cubicBezTo>
                    <a:pt x="3072" y="3398"/>
                    <a:pt x="2839" y="2979"/>
                    <a:pt x="2467" y="2700"/>
                  </a:cubicBezTo>
                  <a:cubicBezTo>
                    <a:pt x="2839" y="2421"/>
                    <a:pt x="3072" y="2002"/>
                    <a:pt x="3072" y="1536"/>
                  </a:cubicBezTo>
                  <a:cubicBezTo>
                    <a:pt x="3072" y="699"/>
                    <a:pt x="2374" y="1"/>
                    <a:pt x="1536"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sp>
        <p:nvSpPr>
          <p:cNvPr id="13611" name="Google Shape;13611;p12"/>
          <p:cNvSpPr/>
          <p:nvPr/>
        </p:nvSpPr>
        <p:spPr>
          <a:xfrm>
            <a:off x="4467566" y="2346530"/>
            <a:ext cx="3280324" cy="2887001"/>
          </a:xfrm>
          <a:prstGeom prst="roundRect">
            <a:avLst>
              <a:gd fmla="val 8026" name="adj"/>
            </a:avLst>
          </a:prstGeom>
          <a:solidFill>
            <a:srgbClr val="F2F8FC"/>
          </a:solidFill>
          <a:ln>
            <a:noFill/>
          </a:ln>
          <a:effectLst>
            <a:outerShdw blurRad="50800" rotWithShape="0" algn="t" dir="5400000" dist="38100">
              <a:schemeClr val="dk2">
                <a:alpha val="29411"/>
              </a:schemeClr>
            </a:outerShdw>
          </a:effectLst>
        </p:spPr>
        <p:txBody>
          <a:bodyPr anchorCtr="0" anchor="t" bIns="243825" lIns="170650" spcFirstLastPara="1" rIns="170650" wrap="square" tIns="585200">
            <a:noAutofit/>
          </a:bodyPr>
          <a:lstStyle/>
          <a:p>
            <a:pPr indent="0" lvl="0" marL="0" marR="0" rtl="0" algn="l">
              <a:spcBef>
                <a:spcPts val="0"/>
              </a:spcBef>
              <a:spcAft>
                <a:spcPts val="0"/>
              </a:spcAft>
              <a:buNone/>
            </a:pPr>
            <a:r>
              <a:rPr b="1" lang="en" sz="1800">
                <a:solidFill>
                  <a:srgbClr val="253746"/>
                </a:solidFill>
                <a:latin typeface="Inter"/>
                <a:ea typeface="Inter"/>
                <a:cs typeface="Inter"/>
                <a:sym typeface="Inter"/>
              </a:rPr>
              <a:t>Email</a:t>
            </a:r>
            <a:endParaRPr b="1" sz="1800">
              <a:solidFill>
                <a:srgbClr val="253746"/>
              </a:solidFill>
              <a:latin typeface="Inter"/>
              <a:ea typeface="Inter"/>
              <a:cs typeface="Inter"/>
              <a:sym typeface="Inter"/>
            </a:endParaRPr>
          </a:p>
          <a:p>
            <a:pPr indent="0" lvl="0" marL="0" marR="0" rtl="0" algn="l">
              <a:spcBef>
                <a:spcPts val="800"/>
              </a:spcBef>
              <a:spcAft>
                <a:spcPts val="0"/>
              </a:spcAft>
              <a:buNone/>
            </a:pPr>
            <a:r>
              <a:rPr b="1" lang="en" sz="1200">
                <a:solidFill>
                  <a:srgbClr val="C8102E"/>
                </a:solidFill>
                <a:latin typeface="Inter"/>
                <a:ea typeface="Inter"/>
                <a:cs typeface="Inter"/>
                <a:sym typeface="Inter"/>
              </a:rPr>
              <a:t>––––</a:t>
            </a:r>
            <a:endParaRPr b="1" sz="1200">
              <a:solidFill>
                <a:srgbClr val="C8102E"/>
              </a:solidFill>
              <a:latin typeface="Inter"/>
              <a:ea typeface="Inter"/>
              <a:cs typeface="Inter"/>
              <a:sym typeface="Inter"/>
            </a:endParaRPr>
          </a:p>
          <a:p>
            <a:pPr indent="0" lvl="0" marL="0" marR="0" rtl="0" algn="l">
              <a:lnSpc>
                <a:spcPct val="115000"/>
              </a:lnSpc>
              <a:spcBef>
                <a:spcPts val="800"/>
              </a:spcBef>
              <a:spcAft>
                <a:spcPts val="0"/>
              </a:spcAft>
              <a:buNone/>
            </a:pPr>
            <a:r>
              <a:rPr lang="en" sz="1333">
                <a:solidFill>
                  <a:srgbClr val="253746"/>
                </a:solidFill>
                <a:latin typeface="Inter"/>
                <a:ea typeface="Inter"/>
                <a:cs typeface="Inter"/>
                <a:sym typeface="Inter"/>
              </a:rPr>
              <a:t>customerservice@wexhealth.com</a:t>
            </a:r>
            <a:endParaRPr sz="1867">
              <a:solidFill>
                <a:srgbClr val="000000"/>
              </a:solidFill>
              <a:latin typeface="Arial"/>
              <a:ea typeface="Arial"/>
              <a:cs typeface="Arial"/>
              <a:sym typeface="Arial"/>
            </a:endParaRPr>
          </a:p>
        </p:txBody>
      </p:sp>
      <p:grpSp>
        <p:nvGrpSpPr>
          <p:cNvPr id="13612" name="Google Shape;13612;p12"/>
          <p:cNvGrpSpPr/>
          <p:nvPr/>
        </p:nvGrpSpPr>
        <p:grpSpPr>
          <a:xfrm>
            <a:off x="1039267" y="3665648"/>
            <a:ext cx="3270740" cy="1556720"/>
            <a:chOff x="6396749" y="2656943"/>
            <a:chExt cx="2747250" cy="1307563"/>
          </a:xfrm>
        </p:grpSpPr>
        <p:pic>
          <p:nvPicPr>
            <p:cNvPr id="13613" name="Google Shape;13613;p12"/>
            <p:cNvPicPr preferRelativeResize="0"/>
            <p:nvPr/>
          </p:nvPicPr>
          <p:blipFill rotWithShape="1">
            <a:blip r:embed="rId4">
              <a:alphaModFix/>
            </a:blip>
            <a:srcRect b="41485" l="68514" r="0" t="40601"/>
            <a:stretch/>
          </p:blipFill>
          <p:spPr>
            <a:xfrm>
              <a:off x="6396750" y="2656943"/>
              <a:ext cx="2747249" cy="1172271"/>
            </a:xfrm>
            <a:prstGeom prst="rect">
              <a:avLst/>
            </a:prstGeom>
            <a:noFill/>
            <a:ln>
              <a:noFill/>
            </a:ln>
          </p:spPr>
        </p:pic>
        <p:pic>
          <p:nvPicPr>
            <p:cNvPr id="13614" name="Google Shape;13614;p12"/>
            <p:cNvPicPr preferRelativeResize="0"/>
            <p:nvPr/>
          </p:nvPicPr>
          <p:blipFill rotWithShape="1">
            <a:blip r:embed="rId5">
              <a:alphaModFix/>
            </a:blip>
            <a:srcRect b="34196" l="4860" r="8341" t="0"/>
            <a:stretch/>
          </p:blipFill>
          <p:spPr>
            <a:xfrm>
              <a:off x="6396749" y="2792895"/>
              <a:ext cx="2747249" cy="1171611"/>
            </a:xfrm>
            <a:prstGeom prst="roundRect">
              <a:avLst>
                <a:gd fmla="val 16667" name="adj"/>
              </a:avLst>
            </a:prstGeom>
            <a:noFill/>
            <a:ln>
              <a:noFill/>
            </a:ln>
          </p:spPr>
        </p:pic>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18" name="Shape 13618"/>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79" name="Shape 13379"/>
        <p:cNvGrpSpPr/>
        <p:nvPr/>
      </p:nvGrpSpPr>
      <p:grpSpPr>
        <a:xfrm>
          <a:off x="0" y="0"/>
          <a:ext cx="0" cy="0"/>
          <a:chOff x="0" y="0"/>
          <a:chExt cx="0" cy="0"/>
        </a:xfrm>
      </p:grpSpPr>
      <p:sp>
        <p:nvSpPr>
          <p:cNvPr id="13380" name="Google Shape;13380;p2"/>
          <p:cNvSpPr txBox="1"/>
          <p:nvPr>
            <p:ph type="title"/>
          </p:nvPr>
        </p:nvSpPr>
        <p:spPr>
          <a:xfrm>
            <a:off x="845388" y="2312655"/>
            <a:ext cx="10931011" cy="1122400"/>
          </a:xfrm>
          <a:prstGeom prst="rect">
            <a:avLst/>
          </a:prstGeom>
          <a:noFill/>
          <a:ln>
            <a:noFill/>
          </a:ln>
        </p:spPr>
        <p:txBody>
          <a:bodyPr anchorCtr="0" anchor="ctr" bIns="121900" lIns="121900" spcFirstLastPara="1" rIns="121900" wrap="square" tIns="121900">
            <a:noAutofit/>
          </a:bodyPr>
          <a:lstStyle/>
          <a:p>
            <a:pPr indent="0" lvl="0" marL="0" rtl="0" algn="l">
              <a:lnSpc>
                <a:spcPct val="100000"/>
              </a:lnSpc>
              <a:spcBef>
                <a:spcPts val="0"/>
              </a:spcBef>
              <a:spcAft>
                <a:spcPts val="0"/>
              </a:spcAft>
              <a:buSzPts val="3600"/>
              <a:buNone/>
            </a:pPr>
            <a:r>
              <a:rPr lang="en" sz="3600"/>
              <a:t>Voluntary Employees’ Beneficiary Associations </a:t>
            </a:r>
            <a:endParaRPr sz="3600"/>
          </a:p>
        </p:txBody>
      </p:sp>
      <p:sp>
        <p:nvSpPr>
          <p:cNvPr id="13381" name="Google Shape;13381;p2"/>
          <p:cNvSpPr txBox="1"/>
          <p:nvPr>
            <p:ph idx="12" type="sldNum"/>
          </p:nvPr>
        </p:nvSpPr>
        <p:spPr>
          <a:xfrm>
            <a:off x="11603133" y="6374033"/>
            <a:ext cx="425200" cy="363600"/>
          </a:xfrm>
          <a:prstGeom prst="rect">
            <a:avLst/>
          </a:prstGeom>
          <a:noFill/>
          <a:ln>
            <a:noFill/>
          </a:ln>
        </p:spPr>
        <p:txBody>
          <a:bodyPr anchorCtr="0" anchor="ctr" bIns="121900" lIns="121900" spcFirstLastPara="1" rIns="121900" wrap="square" tIns="121900">
            <a:normAutofit fontScale="92500" lnSpcReduction="20000"/>
          </a:bodyPr>
          <a:lstStyle/>
          <a:p>
            <a:pPr indent="0" lvl="0" marL="0" rtl="0" algn="r">
              <a:spcBef>
                <a:spcPts val="0"/>
              </a:spcBef>
              <a:spcAft>
                <a:spcPts val="0"/>
              </a:spcAft>
              <a:buClr>
                <a:srgbClr val="000000"/>
              </a:buClr>
              <a:buSzPct val="96463"/>
              <a:buFont typeface="Inter"/>
              <a:buNone/>
            </a:pPr>
            <a:fld id="{00000000-1234-1234-1234-123412341234}" type="slidenum">
              <a:rPr lang="en">
                <a:solidFill>
                  <a:srgbClr val="7C868F"/>
                </a:solidFill>
              </a:rPr>
              <a:t>‹#›</a:t>
            </a:fld>
            <a:endParaRPr>
              <a:solidFill>
                <a:srgbClr val="7C868F"/>
              </a:solidFill>
            </a:endParaRPr>
          </a:p>
        </p:txBody>
      </p:sp>
      <p:sp>
        <p:nvSpPr>
          <p:cNvPr id="13382" name="Google Shape;13382;p2"/>
          <p:cNvSpPr/>
          <p:nvPr/>
        </p:nvSpPr>
        <p:spPr>
          <a:xfrm>
            <a:off x="831304" y="3557674"/>
            <a:ext cx="4145063" cy="58477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en" sz="3200" u="none" cap="none" strike="noStrike">
                <a:solidFill>
                  <a:srgbClr val="7C868F"/>
                </a:solidFill>
                <a:latin typeface="Roboto Condensed"/>
                <a:ea typeface="Roboto Condensed"/>
                <a:cs typeface="Roboto Condensed"/>
                <a:sym typeface="Roboto Condensed"/>
              </a:rPr>
              <a:t>(VEBA)</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87" name="Shape 13387"/>
        <p:cNvGrpSpPr/>
        <p:nvPr/>
      </p:nvGrpSpPr>
      <p:grpSpPr>
        <a:xfrm>
          <a:off x="0" y="0"/>
          <a:ext cx="0" cy="0"/>
          <a:chOff x="0" y="0"/>
          <a:chExt cx="0" cy="0"/>
        </a:xfrm>
      </p:grpSpPr>
      <p:sp>
        <p:nvSpPr>
          <p:cNvPr id="13388" name="Google Shape;13388;p3"/>
          <p:cNvSpPr/>
          <p:nvPr/>
        </p:nvSpPr>
        <p:spPr>
          <a:xfrm>
            <a:off x="4554747" y="0"/>
            <a:ext cx="7815532" cy="7315200"/>
          </a:xfrm>
          <a:prstGeom prst="rect">
            <a:avLst/>
          </a:prstGeom>
          <a:solidFill>
            <a:schemeClr val="dk1"/>
          </a:solidFill>
          <a:ln cap="flat" cmpd="sng" w="25400">
            <a:solidFill>
              <a:srgbClr val="910B2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Arial"/>
              <a:ea typeface="Arial"/>
              <a:cs typeface="Arial"/>
              <a:sym typeface="Arial"/>
            </a:endParaRPr>
          </a:p>
        </p:txBody>
      </p:sp>
      <p:sp>
        <p:nvSpPr>
          <p:cNvPr id="13389" name="Google Shape;13389;p3"/>
          <p:cNvSpPr txBox="1"/>
          <p:nvPr/>
        </p:nvSpPr>
        <p:spPr>
          <a:xfrm>
            <a:off x="5477773" y="1888216"/>
            <a:ext cx="5969479" cy="3981067"/>
          </a:xfrm>
          <a:prstGeom prst="rect">
            <a:avLst/>
          </a:prstGeom>
          <a:noFill/>
          <a:ln>
            <a:noFill/>
          </a:ln>
        </p:spPr>
        <p:txBody>
          <a:bodyPr anchorCtr="0" anchor="t" bIns="45700" lIns="91425" spcFirstLastPara="1" rIns="91425" wrap="square" tIns="45700">
            <a:normAutofit fontScale="92500"/>
          </a:bodyPr>
          <a:lstStyle/>
          <a:p>
            <a:pPr indent="-341153" lvl="0" marL="342900" marR="0" rtl="0" algn="l">
              <a:lnSpc>
                <a:spcPct val="150000"/>
              </a:lnSpc>
              <a:spcBef>
                <a:spcPts val="0"/>
              </a:spcBef>
              <a:spcAft>
                <a:spcPts val="0"/>
              </a:spcAft>
              <a:buClr>
                <a:schemeClr val="accent1"/>
              </a:buClr>
              <a:buSzPct val="94444"/>
              <a:buFont typeface="Inter"/>
              <a:buChar char="•"/>
            </a:pPr>
            <a:r>
              <a:rPr i="0" lang="en" sz="1800" u="none" cap="none" strike="noStrike">
                <a:solidFill>
                  <a:schemeClr val="lt2"/>
                </a:solidFill>
                <a:latin typeface="Inter"/>
                <a:ea typeface="Inter"/>
                <a:cs typeface="Inter"/>
                <a:sym typeface="Inter"/>
              </a:rPr>
              <a:t>As soon as your employer funds the account, the money belongs to you!  It is protected within a trust </a:t>
            </a:r>
            <a:endParaRPr>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i="0" lang="en" sz="1800" u="none" cap="none" strike="noStrike">
                <a:solidFill>
                  <a:schemeClr val="lt2"/>
                </a:solidFill>
                <a:latin typeface="Inter"/>
                <a:ea typeface="Inter"/>
                <a:cs typeface="Inter"/>
                <a:sym typeface="Inter"/>
              </a:rPr>
              <a:t>Your dollars start earning interest right away, funds are automatically placed into the Lincoln Stable Value Fund with a 1.3% guaranteed rate of return </a:t>
            </a:r>
            <a:endParaRPr>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i="0" lang="en" sz="1800" u="none" cap="none" strike="noStrike">
                <a:solidFill>
                  <a:schemeClr val="lt2"/>
                </a:solidFill>
                <a:latin typeface="Inter"/>
                <a:ea typeface="Inter"/>
                <a:cs typeface="Inter"/>
                <a:sym typeface="Inter"/>
              </a:rPr>
              <a:t>You have access to 30+ additional funds </a:t>
            </a:r>
            <a:endParaRPr>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i="0" lang="en" sz="1800" u="none" cap="none" strike="noStrike">
                <a:solidFill>
                  <a:schemeClr val="lt2"/>
                </a:solidFill>
                <a:latin typeface="Inter"/>
                <a:ea typeface="Inter"/>
                <a:cs typeface="Inter"/>
                <a:sym typeface="Inter"/>
              </a:rPr>
              <a:t>No taxes on account contributions, interest or qualified withdrawals </a:t>
            </a:r>
            <a:endParaRPr>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i="0" lang="en" sz="1800" u="none" cap="none" strike="noStrike">
                <a:solidFill>
                  <a:schemeClr val="lt2"/>
                </a:solidFill>
                <a:latin typeface="Inter"/>
                <a:ea typeface="Inter"/>
                <a:cs typeface="Inter"/>
                <a:sym typeface="Inter"/>
              </a:rPr>
              <a:t>Post employment, your money goes with you </a:t>
            </a:r>
            <a:endParaRPr>
              <a:latin typeface="Inter"/>
              <a:ea typeface="Inter"/>
              <a:cs typeface="Inter"/>
              <a:sym typeface="Inter"/>
            </a:endParaRPr>
          </a:p>
          <a:p>
            <a:pPr indent="-228600" lvl="0" marL="457200" marR="0" rtl="0" algn="l">
              <a:lnSpc>
                <a:spcPct val="90000"/>
              </a:lnSpc>
              <a:spcBef>
                <a:spcPts val="1000"/>
              </a:spcBef>
              <a:spcAft>
                <a:spcPts val="0"/>
              </a:spcAft>
              <a:buClr>
                <a:schemeClr val="lt1"/>
              </a:buClr>
              <a:buSzPct val="111111"/>
              <a:buFont typeface="Inter"/>
              <a:buNone/>
            </a:pPr>
            <a:r>
              <a:t/>
            </a:r>
            <a:endParaRPr b="0" i="0" sz="1800" u="none" cap="none" strike="noStrike">
              <a:solidFill>
                <a:schemeClr val="lt1"/>
              </a:solidFill>
              <a:latin typeface="Inter"/>
              <a:ea typeface="Inter"/>
              <a:cs typeface="Inter"/>
              <a:sym typeface="Inter"/>
            </a:endParaRPr>
          </a:p>
        </p:txBody>
      </p:sp>
      <p:sp>
        <p:nvSpPr>
          <p:cNvPr id="13390" name="Google Shape;13390;p3"/>
          <p:cNvSpPr txBox="1"/>
          <p:nvPr/>
        </p:nvSpPr>
        <p:spPr>
          <a:xfrm>
            <a:off x="5227608" y="564732"/>
            <a:ext cx="5797945" cy="758752"/>
          </a:xfrm>
          <a:prstGeom prst="rect">
            <a:avLst/>
          </a:prstGeom>
          <a:noFill/>
          <a:ln>
            <a:noFill/>
          </a:ln>
        </p:spPr>
        <p:txBody>
          <a:bodyPr anchorCtr="0" anchor="b" bIns="45700" lIns="91425" spcFirstLastPara="1" rIns="91425" wrap="square" tIns="45700">
            <a:normAutofit/>
          </a:bodyPr>
          <a:lstStyle/>
          <a:p>
            <a:pPr indent="0" lvl="0" marL="0" marR="0" rtl="0" algn="l">
              <a:lnSpc>
                <a:spcPct val="90000"/>
              </a:lnSpc>
              <a:spcBef>
                <a:spcPts val="0"/>
              </a:spcBef>
              <a:spcAft>
                <a:spcPts val="0"/>
              </a:spcAft>
              <a:buClr>
                <a:schemeClr val="lt1"/>
              </a:buClr>
              <a:buSzPts val="4000"/>
              <a:buFont typeface="Inter Black"/>
              <a:buNone/>
            </a:pPr>
            <a:r>
              <a:rPr b="0" i="0" lang="en" sz="3732" u="none" cap="none" strike="noStrike">
                <a:solidFill>
                  <a:schemeClr val="lt1"/>
                </a:solidFill>
                <a:latin typeface="Inter Black"/>
                <a:ea typeface="Inter Black"/>
                <a:cs typeface="Inter Black"/>
                <a:sym typeface="Inter Black"/>
              </a:rPr>
              <a:t>VEBA account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3394" name="Shape 13394"/>
        <p:cNvGrpSpPr/>
        <p:nvPr/>
      </p:nvGrpSpPr>
      <p:grpSpPr>
        <a:xfrm>
          <a:off x="0" y="0"/>
          <a:ext cx="0" cy="0"/>
          <a:chOff x="0" y="0"/>
          <a:chExt cx="0" cy="0"/>
        </a:xfrm>
      </p:grpSpPr>
      <p:sp>
        <p:nvSpPr>
          <p:cNvPr id="13395" name="Google Shape;13395;p4"/>
          <p:cNvSpPr/>
          <p:nvPr/>
        </p:nvSpPr>
        <p:spPr>
          <a:xfrm>
            <a:off x="5438693" y="1031237"/>
            <a:ext cx="5051673" cy="5051673"/>
          </a:xfrm>
          <a:prstGeom prst="ellipse">
            <a:avLst/>
          </a:prstGeom>
          <a:noFill/>
          <a:ln cap="flat" cmpd="sng" w="25400">
            <a:solidFill>
              <a:srgbClr val="7D899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2499" u="none" cap="none" strike="noStrike">
              <a:solidFill>
                <a:srgbClr val="FFFFFF"/>
              </a:solidFill>
              <a:latin typeface="Arial"/>
              <a:ea typeface="Arial"/>
              <a:cs typeface="Arial"/>
              <a:sym typeface="Arial"/>
            </a:endParaRPr>
          </a:p>
        </p:txBody>
      </p:sp>
      <p:sp>
        <p:nvSpPr>
          <p:cNvPr id="13396" name="Google Shape;13396;p4"/>
          <p:cNvSpPr txBox="1"/>
          <p:nvPr>
            <p:ph type="title"/>
          </p:nvPr>
        </p:nvSpPr>
        <p:spPr>
          <a:xfrm>
            <a:off x="1126936" y="775091"/>
            <a:ext cx="5520355" cy="684325"/>
          </a:xfrm>
          <a:prstGeom prst="rect">
            <a:avLst/>
          </a:prstGeom>
          <a:noFill/>
          <a:ln>
            <a:noFill/>
          </a:ln>
        </p:spPr>
        <p:txBody>
          <a:bodyPr anchorCtr="0" anchor="ctr" bIns="121850" lIns="121850" spcFirstLastPara="1" rIns="121850" wrap="square" tIns="121850">
            <a:noAutofit/>
          </a:bodyPr>
          <a:lstStyle/>
          <a:p>
            <a:pPr indent="0" lvl="0" marL="0" rtl="0" algn="l">
              <a:lnSpc>
                <a:spcPct val="100000"/>
              </a:lnSpc>
              <a:spcBef>
                <a:spcPts val="0"/>
              </a:spcBef>
              <a:spcAft>
                <a:spcPts val="0"/>
              </a:spcAft>
              <a:buSzPts val="2400"/>
              <a:buNone/>
            </a:pPr>
            <a:r>
              <a:rPr lang="en" sz="3375"/>
              <a:t>VEBA expenses include…</a:t>
            </a:r>
            <a:endParaRPr sz="3375"/>
          </a:p>
        </p:txBody>
      </p:sp>
      <p:sp>
        <p:nvSpPr>
          <p:cNvPr id="13397" name="Google Shape;13397;p4"/>
          <p:cNvSpPr/>
          <p:nvPr/>
        </p:nvSpPr>
        <p:spPr>
          <a:xfrm>
            <a:off x="6720229" y="739895"/>
            <a:ext cx="4282611" cy="1704616"/>
          </a:xfrm>
          <a:prstGeom prst="roundRect">
            <a:avLst>
              <a:gd fmla="val 16667" name="adj"/>
            </a:avLst>
          </a:prstGeom>
          <a:solidFill>
            <a:schemeClr val="lt1"/>
          </a:solidFill>
          <a:ln>
            <a:noFill/>
          </a:ln>
          <a:effectLst>
            <a:outerShdw blurRad="342900" rotWithShape="0" algn="bl" dir="5400000" dist="114300">
              <a:schemeClr val="lt2">
                <a:alpha val="49803"/>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None/>
            </a:pPr>
            <a:r>
              <a:rPr b="0" i="0" lang="en" sz="1400" u="none" cap="none" strike="noStrike">
                <a:solidFill>
                  <a:srgbClr val="7C868F"/>
                </a:solidFill>
                <a:latin typeface="Inter Medium"/>
                <a:ea typeface="Inter Medium"/>
                <a:cs typeface="Inter Medium"/>
                <a:sym typeface="Inter Medium"/>
              </a:rPr>
              <a:t>Eligible expenses include:  </a:t>
            </a:r>
            <a:endParaRPr/>
          </a:p>
          <a:p>
            <a:pPr indent="0" lvl="0" marL="487540" marR="243770" rtl="0" algn="l">
              <a:lnSpc>
                <a:spcPct val="115000"/>
              </a:lnSpc>
              <a:spcBef>
                <a:spcPts val="0"/>
              </a:spcBef>
              <a:spcAft>
                <a:spcPts val="0"/>
              </a:spcAft>
              <a:buNone/>
            </a:pPr>
            <a:r>
              <a:rPr b="1" i="0" lang="en" sz="1400" u="none" cap="none" strike="noStrike">
                <a:solidFill>
                  <a:schemeClr val="dk1"/>
                </a:solidFill>
                <a:latin typeface="Inter Medium"/>
                <a:ea typeface="Inter Medium"/>
                <a:cs typeface="Inter Medium"/>
                <a:sym typeface="Inter Medium"/>
              </a:rPr>
              <a:t>213(d) expenses, </a:t>
            </a:r>
            <a:r>
              <a:rPr b="1" i="0" lang="en" sz="1400" u="sng" cap="none" strike="noStrike">
                <a:solidFill>
                  <a:schemeClr val="dk1"/>
                </a:solidFill>
                <a:latin typeface="Inter Medium"/>
                <a:ea typeface="Inter Medium"/>
                <a:cs typeface="Inter Medium"/>
                <a:sym typeface="Inter Medium"/>
                <a:hlinkClick r:id="rId3">
                  <a:extLst>
                    <a:ext uri="{A12FA001-AC4F-418D-AE19-62706E023703}">
                      <ahyp:hlinkClr val="tx"/>
                    </a:ext>
                  </a:extLst>
                </a:hlinkClick>
              </a:rPr>
              <a:t>over-the-counter, </a:t>
            </a:r>
            <a:r>
              <a:rPr b="1" i="0" lang="en" sz="1400" u="none" cap="none" strike="noStrike">
                <a:solidFill>
                  <a:schemeClr val="dk1"/>
                </a:solidFill>
                <a:latin typeface="Inter Medium"/>
                <a:ea typeface="Inter Medium"/>
                <a:cs typeface="Inter Medium"/>
                <a:sym typeface="Inter Medium"/>
              </a:rPr>
              <a:t>co-pays, deductible, and co-insurance; dependent expenses, post employment</a:t>
            </a:r>
            <a:endParaRPr/>
          </a:p>
        </p:txBody>
      </p:sp>
      <p:sp>
        <p:nvSpPr>
          <p:cNvPr id="13398" name="Google Shape;13398;p4"/>
          <p:cNvSpPr txBox="1"/>
          <p:nvPr>
            <p:ph idx="12" type="sldNum"/>
          </p:nvPr>
        </p:nvSpPr>
        <p:spPr>
          <a:xfrm>
            <a:off x="11601788" y="6373315"/>
            <a:ext cx="425096" cy="363511"/>
          </a:xfrm>
          <a:prstGeom prst="rect">
            <a:avLst/>
          </a:prstGeom>
          <a:noFill/>
          <a:ln>
            <a:noFill/>
          </a:ln>
        </p:spPr>
        <p:txBody>
          <a:bodyPr anchorCtr="0" anchor="ctr" bIns="121850" lIns="121850" spcFirstLastPara="1" rIns="121850" wrap="square" tIns="121850">
            <a:normAutofit fontScale="92500" lnSpcReduction="20000"/>
          </a:bodyPr>
          <a:lstStyle/>
          <a:p>
            <a:pPr indent="0" lvl="0" marL="0" rtl="0" algn="r">
              <a:spcBef>
                <a:spcPts val="0"/>
              </a:spcBef>
              <a:spcAft>
                <a:spcPts val="0"/>
              </a:spcAft>
              <a:buClr>
                <a:srgbClr val="000000"/>
              </a:buClr>
              <a:buSzPct val="96463"/>
              <a:buFont typeface="Inter"/>
              <a:buNone/>
            </a:pPr>
            <a:fld id="{00000000-1234-1234-1234-123412341234}" type="slidenum">
              <a:rPr lang="en">
                <a:solidFill>
                  <a:srgbClr val="7C868F"/>
                </a:solidFill>
              </a:rPr>
              <a:t>‹#›</a:t>
            </a:fld>
            <a:endParaRPr>
              <a:solidFill>
                <a:srgbClr val="7C868F"/>
              </a:solidFill>
            </a:endParaRPr>
          </a:p>
        </p:txBody>
      </p:sp>
      <p:sp>
        <p:nvSpPr>
          <p:cNvPr id="13399" name="Google Shape;13399;p4"/>
          <p:cNvSpPr/>
          <p:nvPr/>
        </p:nvSpPr>
        <p:spPr>
          <a:xfrm>
            <a:off x="7564020" y="5510502"/>
            <a:ext cx="1038397" cy="1015555"/>
          </a:xfrm>
          <a:prstGeom prst="ellipse">
            <a:avLst/>
          </a:prstGeom>
          <a:solidFill>
            <a:schemeClr val="lt1"/>
          </a:solidFill>
          <a:ln>
            <a:noFill/>
          </a:ln>
          <a:effectLst>
            <a:outerShdw blurRad="342900" rotWithShape="0" algn="bl" dir="5400000" dist="114300">
              <a:schemeClr val="lt2">
                <a:alpha val="49803"/>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None/>
            </a:pPr>
            <a:r>
              <a:t/>
            </a:r>
            <a:endParaRPr b="1" i="0" sz="1333" u="none" cap="none" strike="noStrike">
              <a:solidFill>
                <a:srgbClr val="D02030"/>
              </a:solidFill>
              <a:latin typeface="Inter Medium"/>
              <a:ea typeface="Inter Medium"/>
              <a:cs typeface="Inter Medium"/>
              <a:sym typeface="Inter Medium"/>
            </a:endParaRPr>
          </a:p>
        </p:txBody>
      </p:sp>
      <p:sp>
        <p:nvSpPr>
          <p:cNvPr id="13400" name="Google Shape;13400;p4"/>
          <p:cNvSpPr/>
          <p:nvPr/>
        </p:nvSpPr>
        <p:spPr>
          <a:xfrm>
            <a:off x="8902114" y="5102550"/>
            <a:ext cx="1038397" cy="1015555"/>
          </a:xfrm>
          <a:prstGeom prst="ellipse">
            <a:avLst/>
          </a:prstGeom>
          <a:solidFill>
            <a:schemeClr val="lt1"/>
          </a:solidFill>
          <a:ln>
            <a:noFill/>
          </a:ln>
          <a:effectLst>
            <a:outerShdw blurRad="342900" rotWithShape="0" algn="bl" dir="5400000" dist="114300">
              <a:schemeClr val="lt2">
                <a:alpha val="49803"/>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None/>
            </a:pPr>
            <a:r>
              <a:t/>
            </a:r>
            <a:endParaRPr b="1" i="0" sz="1333" u="none" cap="none" strike="noStrike">
              <a:solidFill>
                <a:srgbClr val="D02030"/>
              </a:solidFill>
              <a:latin typeface="Inter Medium"/>
              <a:ea typeface="Inter Medium"/>
              <a:cs typeface="Inter Medium"/>
              <a:sym typeface="Inter Medium"/>
            </a:endParaRPr>
          </a:p>
        </p:txBody>
      </p:sp>
      <p:sp>
        <p:nvSpPr>
          <p:cNvPr id="13401" name="Google Shape;13401;p4"/>
          <p:cNvSpPr/>
          <p:nvPr/>
        </p:nvSpPr>
        <p:spPr>
          <a:xfrm>
            <a:off x="4945729" y="2802431"/>
            <a:ext cx="1038397" cy="1015555"/>
          </a:xfrm>
          <a:prstGeom prst="ellipse">
            <a:avLst/>
          </a:prstGeom>
          <a:solidFill>
            <a:schemeClr val="lt1"/>
          </a:solidFill>
          <a:ln>
            <a:noFill/>
          </a:ln>
          <a:effectLst>
            <a:outerShdw blurRad="342900" rotWithShape="0" algn="bl" dir="5400000" dist="114300">
              <a:schemeClr val="lt2">
                <a:alpha val="49803"/>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None/>
            </a:pPr>
            <a:r>
              <a:t/>
            </a:r>
            <a:endParaRPr b="1" i="0" sz="1333" u="none" cap="none" strike="noStrike">
              <a:solidFill>
                <a:srgbClr val="D02030"/>
              </a:solidFill>
              <a:latin typeface="Inter Medium"/>
              <a:ea typeface="Inter Medium"/>
              <a:cs typeface="Inter Medium"/>
              <a:sym typeface="Inter Medium"/>
            </a:endParaRPr>
          </a:p>
        </p:txBody>
      </p:sp>
      <p:sp>
        <p:nvSpPr>
          <p:cNvPr id="13402" name="Google Shape;13402;p4"/>
          <p:cNvSpPr/>
          <p:nvPr/>
        </p:nvSpPr>
        <p:spPr>
          <a:xfrm>
            <a:off x="9782309" y="4156542"/>
            <a:ext cx="1038397" cy="1015555"/>
          </a:xfrm>
          <a:prstGeom prst="ellipse">
            <a:avLst/>
          </a:prstGeom>
          <a:solidFill>
            <a:schemeClr val="lt1"/>
          </a:solidFill>
          <a:ln>
            <a:noFill/>
          </a:ln>
          <a:effectLst>
            <a:outerShdw blurRad="342900" rotWithShape="0" algn="bl" dir="5400000" dist="114300">
              <a:schemeClr val="lt2">
                <a:alpha val="49803"/>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None/>
            </a:pPr>
            <a:r>
              <a:t/>
            </a:r>
            <a:endParaRPr b="1" i="0" sz="1333" u="none" cap="none" strike="noStrike">
              <a:solidFill>
                <a:srgbClr val="D02030"/>
              </a:solidFill>
              <a:latin typeface="Inter Medium"/>
              <a:ea typeface="Inter Medium"/>
              <a:cs typeface="Inter Medium"/>
              <a:sym typeface="Inter Medium"/>
            </a:endParaRPr>
          </a:p>
        </p:txBody>
      </p:sp>
      <p:grpSp>
        <p:nvGrpSpPr>
          <p:cNvPr id="13403" name="Google Shape;13403;p4"/>
          <p:cNvGrpSpPr/>
          <p:nvPr/>
        </p:nvGrpSpPr>
        <p:grpSpPr>
          <a:xfrm>
            <a:off x="9174299" y="5424713"/>
            <a:ext cx="491755" cy="426820"/>
            <a:chOff x="2949200" y="3164650"/>
            <a:chExt cx="98450" cy="85450"/>
          </a:xfrm>
        </p:grpSpPr>
        <p:sp>
          <p:nvSpPr>
            <p:cNvPr id="13404" name="Google Shape;13404;p4"/>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sp>
          <p:nvSpPr>
            <p:cNvPr id="13405" name="Google Shape;13405;p4"/>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sp>
          <p:nvSpPr>
            <p:cNvPr id="13406" name="Google Shape;13406;p4"/>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sp>
          <p:nvSpPr>
            <p:cNvPr id="13407" name="Google Shape;13407;p4"/>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sp>
          <p:nvSpPr>
            <p:cNvPr id="13408" name="Google Shape;13408;p4"/>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sp>
          <p:nvSpPr>
            <p:cNvPr id="13409" name="Google Shape;13409;p4"/>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sp>
          <p:nvSpPr>
            <p:cNvPr id="13410" name="Google Shape;13410;p4"/>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sp>
          <p:nvSpPr>
            <p:cNvPr id="13411" name="Google Shape;13411;p4"/>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grpSp>
      <p:sp>
        <p:nvSpPr>
          <p:cNvPr id="13412" name="Google Shape;13412;p4"/>
          <p:cNvSpPr/>
          <p:nvPr/>
        </p:nvSpPr>
        <p:spPr>
          <a:xfrm>
            <a:off x="10113197" y="4444258"/>
            <a:ext cx="376620" cy="485387"/>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grpSp>
        <p:nvGrpSpPr>
          <p:cNvPr id="13413" name="Google Shape;13413;p4"/>
          <p:cNvGrpSpPr/>
          <p:nvPr/>
        </p:nvGrpSpPr>
        <p:grpSpPr>
          <a:xfrm>
            <a:off x="7873107" y="5787429"/>
            <a:ext cx="436540" cy="543729"/>
            <a:chOff x="3721825" y="1434300"/>
            <a:chExt cx="76675" cy="95500"/>
          </a:xfrm>
        </p:grpSpPr>
        <p:sp>
          <p:nvSpPr>
            <p:cNvPr id="13414" name="Google Shape;13414;p4"/>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sp>
          <p:nvSpPr>
            <p:cNvPr id="13415" name="Google Shape;13415;p4"/>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b="0" i="0" sz="1312" u="none" cap="none" strike="noStrike">
                <a:solidFill>
                  <a:srgbClr val="000000"/>
                </a:solidFill>
                <a:latin typeface="Arial"/>
                <a:ea typeface="Arial"/>
                <a:cs typeface="Arial"/>
                <a:sym typeface="Arial"/>
              </a:endParaRPr>
            </a:p>
          </p:txBody>
        </p:sp>
      </p:grpSp>
      <p:sp>
        <p:nvSpPr>
          <p:cNvPr id="13416" name="Google Shape;13416;p4"/>
          <p:cNvSpPr/>
          <p:nvPr/>
        </p:nvSpPr>
        <p:spPr>
          <a:xfrm>
            <a:off x="10288490" y="5953059"/>
            <a:ext cx="1313300" cy="904941"/>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2499" u="none" cap="none" strike="noStrike">
              <a:solidFill>
                <a:srgbClr val="FFFFFF"/>
              </a:solidFill>
              <a:latin typeface="Arial"/>
              <a:ea typeface="Arial"/>
              <a:cs typeface="Arial"/>
              <a:sym typeface="Arial"/>
            </a:endParaRPr>
          </a:p>
        </p:txBody>
      </p:sp>
      <p:sp>
        <p:nvSpPr>
          <p:cNvPr id="13417" name="Google Shape;13417;p4"/>
          <p:cNvSpPr/>
          <p:nvPr/>
        </p:nvSpPr>
        <p:spPr>
          <a:xfrm>
            <a:off x="1126936" y="1982948"/>
            <a:ext cx="3600339" cy="923330"/>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i="0" lang="en" sz="1800" u="none" cap="none" strike="noStrike">
                <a:solidFill>
                  <a:schemeClr val="dk1"/>
                </a:solidFill>
                <a:latin typeface="Inter"/>
                <a:ea typeface="Inter"/>
                <a:cs typeface="Inter"/>
                <a:sym typeface="Inter"/>
              </a:rPr>
              <a:t>Use your VEBA for medical expenses that your plan doesn’t cover, such as: </a:t>
            </a:r>
            <a:endParaRPr>
              <a:latin typeface="Inter"/>
              <a:ea typeface="Inter"/>
              <a:cs typeface="Inter"/>
              <a:sym typeface="Inter"/>
            </a:endParaRPr>
          </a:p>
        </p:txBody>
      </p:sp>
      <p:sp>
        <p:nvSpPr>
          <p:cNvPr id="13418" name="Google Shape;13418;p4"/>
          <p:cNvSpPr/>
          <p:nvPr/>
        </p:nvSpPr>
        <p:spPr>
          <a:xfrm>
            <a:off x="9964443" y="2830318"/>
            <a:ext cx="1038397" cy="1015555"/>
          </a:xfrm>
          <a:prstGeom prst="ellipse">
            <a:avLst/>
          </a:prstGeom>
          <a:solidFill>
            <a:schemeClr val="lt1"/>
          </a:solidFill>
          <a:ln>
            <a:noFill/>
          </a:ln>
          <a:effectLst>
            <a:outerShdw blurRad="342900" rotWithShape="0" algn="bl" dir="5400000" dist="114300">
              <a:schemeClr val="lt2">
                <a:alpha val="49803"/>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None/>
            </a:pPr>
            <a:r>
              <a:t/>
            </a:r>
            <a:endParaRPr b="1" sz="1333">
              <a:solidFill>
                <a:srgbClr val="D02030"/>
              </a:solidFill>
              <a:latin typeface="Inter Medium"/>
              <a:ea typeface="Inter Medium"/>
              <a:cs typeface="Inter Medium"/>
              <a:sym typeface="Inter Medium"/>
            </a:endParaRPr>
          </a:p>
        </p:txBody>
      </p:sp>
      <p:grpSp>
        <p:nvGrpSpPr>
          <p:cNvPr id="13419" name="Google Shape;13419;p4"/>
          <p:cNvGrpSpPr/>
          <p:nvPr/>
        </p:nvGrpSpPr>
        <p:grpSpPr>
          <a:xfrm>
            <a:off x="10230560" y="3117653"/>
            <a:ext cx="489632" cy="485387"/>
            <a:chOff x="2756150" y="2971175"/>
            <a:chExt cx="98025" cy="97175"/>
          </a:xfrm>
        </p:grpSpPr>
        <p:sp>
          <p:nvSpPr>
            <p:cNvPr id="13420" name="Google Shape;13420;p4"/>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sz="1312">
                <a:solidFill>
                  <a:srgbClr val="000000"/>
                </a:solidFill>
                <a:latin typeface="Arial"/>
                <a:ea typeface="Arial"/>
                <a:cs typeface="Arial"/>
                <a:sym typeface="Arial"/>
              </a:endParaRPr>
            </a:p>
          </p:txBody>
        </p:sp>
        <p:sp>
          <p:nvSpPr>
            <p:cNvPr id="13421" name="Google Shape;13421;p4"/>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sz="1312">
                <a:solidFill>
                  <a:srgbClr val="000000"/>
                </a:solidFill>
                <a:latin typeface="Arial"/>
                <a:ea typeface="Arial"/>
                <a:cs typeface="Arial"/>
                <a:sym typeface="Arial"/>
              </a:endParaRPr>
            </a:p>
          </p:txBody>
        </p:sp>
        <p:sp>
          <p:nvSpPr>
            <p:cNvPr id="13422" name="Google Shape;13422;p4"/>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sz="1312">
                <a:solidFill>
                  <a:srgbClr val="000000"/>
                </a:solidFill>
                <a:latin typeface="Arial"/>
                <a:ea typeface="Arial"/>
                <a:cs typeface="Arial"/>
                <a:sym typeface="Arial"/>
              </a:endParaRPr>
            </a:p>
          </p:txBody>
        </p:sp>
        <p:sp>
          <p:nvSpPr>
            <p:cNvPr id="13423" name="Google Shape;13423;p4"/>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sz="1312">
                <a:solidFill>
                  <a:srgbClr val="000000"/>
                </a:solidFill>
                <a:latin typeface="Arial"/>
                <a:ea typeface="Arial"/>
                <a:cs typeface="Arial"/>
                <a:sym typeface="Arial"/>
              </a:endParaRPr>
            </a:p>
          </p:txBody>
        </p:sp>
        <p:sp>
          <p:nvSpPr>
            <p:cNvPr id="13424" name="Google Shape;13424;p4"/>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sz="1312">
                <a:solidFill>
                  <a:srgbClr val="000000"/>
                </a:solidFill>
                <a:latin typeface="Arial"/>
                <a:ea typeface="Arial"/>
                <a:cs typeface="Arial"/>
                <a:sym typeface="Arial"/>
              </a:endParaRPr>
            </a:p>
          </p:txBody>
        </p:sp>
        <p:sp>
          <p:nvSpPr>
            <p:cNvPr id="13425" name="Google Shape;13425;p4"/>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spcBef>
                  <a:spcPts val="0"/>
                </a:spcBef>
                <a:spcAft>
                  <a:spcPts val="0"/>
                </a:spcAft>
                <a:buNone/>
              </a:pPr>
              <a:r>
                <a:t/>
              </a:r>
              <a:endParaRPr sz="1312">
                <a:solidFill>
                  <a:srgbClr val="000000"/>
                </a:solidFill>
                <a:latin typeface="Arial"/>
                <a:ea typeface="Arial"/>
                <a:cs typeface="Arial"/>
                <a:sym typeface="Arial"/>
              </a:endParaRPr>
            </a:p>
          </p:txBody>
        </p:sp>
      </p:grpSp>
      <p:sp>
        <p:nvSpPr>
          <p:cNvPr id="13426" name="Google Shape;13426;p4"/>
          <p:cNvSpPr/>
          <p:nvPr/>
        </p:nvSpPr>
        <p:spPr>
          <a:xfrm>
            <a:off x="6179549" y="5257842"/>
            <a:ext cx="1038397" cy="1015555"/>
          </a:xfrm>
          <a:prstGeom prst="ellipse">
            <a:avLst/>
          </a:prstGeom>
          <a:solidFill>
            <a:schemeClr val="lt1"/>
          </a:solidFill>
          <a:ln>
            <a:noFill/>
          </a:ln>
          <a:effectLst>
            <a:outerShdw blurRad="342900" rotWithShape="0" algn="bl" dir="5400000" dist="114300">
              <a:schemeClr val="lt2">
                <a:alpha val="49803"/>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None/>
            </a:pPr>
            <a:r>
              <a:t/>
            </a:r>
            <a:endParaRPr b="1" sz="1333">
              <a:solidFill>
                <a:srgbClr val="D02030"/>
              </a:solidFill>
              <a:latin typeface="Inter Medium"/>
              <a:ea typeface="Inter Medium"/>
              <a:cs typeface="Inter Medium"/>
              <a:sym typeface="Inter Medium"/>
            </a:endParaRPr>
          </a:p>
        </p:txBody>
      </p:sp>
      <p:grpSp>
        <p:nvGrpSpPr>
          <p:cNvPr id="13427" name="Google Shape;13427;p4"/>
          <p:cNvGrpSpPr/>
          <p:nvPr/>
        </p:nvGrpSpPr>
        <p:grpSpPr>
          <a:xfrm>
            <a:off x="6510681" y="5532779"/>
            <a:ext cx="389215" cy="481996"/>
            <a:chOff x="3724350" y="2971175"/>
            <a:chExt cx="72050" cy="89225"/>
          </a:xfrm>
        </p:grpSpPr>
        <p:sp>
          <p:nvSpPr>
            <p:cNvPr id="13428" name="Google Shape;13428;p4"/>
            <p:cNvSpPr/>
            <p:nvPr/>
          </p:nvSpPr>
          <p:spPr>
            <a:xfrm>
              <a:off x="3732725" y="2987500"/>
              <a:ext cx="55725" cy="72900"/>
            </a:xfrm>
            <a:custGeom>
              <a:rect b="b" l="l" r="r" t="t"/>
              <a:pathLst>
                <a:path extrusionOk="0" h="2916" w="2229">
                  <a:moveTo>
                    <a:pt x="2027" y="202"/>
                  </a:moveTo>
                  <a:lnTo>
                    <a:pt x="2027" y="2714"/>
                  </a:lnTo>
                  <a:lnTo>
                    <a:pt x="202" y="2714"/>
                  </a:lnTo>
                  <a:lnTo>
                    <a:pt x="202" y="202"/>
                  </a:lnTo>
                  <a:close/>
                  <a:moveTo>
                    <a:pt x="101" y="1"/>
                  </a:moveTo>
                  <a:lnTo>
                    <a:pt x="51" y="17"/>
                  </a:lnTo>
                  <a:lnTo>
                    <a:pt x="17" y="34"/>
                  </a:lnTo>
                  <a:lnTo>
                    <a:pt x="1" y="68"/>
                  </a:lnTo>
                  <a:lnTo>
                    <a:pt x="1" y="101"/>
                  </a:lnTo>
                  <a:lnTo>
                    <a:pt x="1" y="2815"/>
                  </a:lnTo>
                  <a:lnTo>
                    <a:pt x="1" y="2848"/>
                  </a:lnTo>
                  <a:lnTo>
                    <a:pt x="17" y="2882"/>
                  </a:lnTo>
                  <a:lnTo>
                    <a:pt x="51" y="2898"/>
                  </a:lnTo>
                  <a:lnTo>
                    <a:pt x="101" y="2915"/>
                  </a:lnTo>
                  <a:lnTo>
                    <a:pt x="2128" y="2915"/>
                  </a:lnTo>
                  <a:lnTo>
                    <a:pt x="2161" y="2898"/>
                  </a:lnTo>
                  <a:lnTo>
                    <a:pt x="2195" y="2882"/>
                  </a:lnTo>
                  <a:lnTo>
                    <a:pt x="2212" y="2848"/>
                  </a:lnTo>
                  <a:lnTo>
                    <a:pt x="2228" y="2815"/>
                  </a:lnTo>
                  <a:lnTo>
                    <a:pt x="2228" y="101"/>
                  </a:lnTo>
                  <a:lnTo>
                    <a:pt x="2212" y="68"/>
                  </a:lnTo>
                  <a:lnTo>
                    <a:pt x="2195" y="34"/>
                  </a:lnTo>
                  <a:lnTo>
                    <a:pt x="2161" y="17"/>
                  </a:lnTo>
                  <a:lnTo>
                    <a:pt x="2128"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4"/>
            <p:cNvSpPr/>
            <p:nvPr/>
          </p:nvSpPr>
          <p:spPr>
            <a:xfrm>
              <a:off x="3724350" y="2971175"/>
              <a:ext cx="72050" cy="21375"/>
            </a:xfrm>
            <a:custGeom>
              <a:rect b="b" l="l" r="r" t="t"/>
              <a:pathLst>
                <a:path extrusionOk="0" h="855" w="2882">
                  <a:moveTo>
                    <a:pt x="2681" y="201"/>
                  </a:moveTo>
                  <a:lnTo>
                    <a:pt x="2681" y="654"/>
                  </a:lnTo>
                  <a:lnTo>
                    <a:pt x="202" y="654"/>
                  </a:lnTo>
                  <a:lnTo>
                    <a:pt x="202" y="201"/>
                  </a:lnTo>
                  <a:close/>
                  <a:moveTo>
                    <a:pt x="67" y="0"/>
                  </a:moveTo>
                  <a:lnTo>
                    <a:pt x="34" y="34"/>
                  </a:lnTo>
                  <a:lnTo>
                    <a:pt x="17" y="67"/>
                  </a:lnTo>
                  <a:lnTo>
                    <a:pt x="0" y="101"/>
                  </a:lnTo>
                  <a:lnTo>
                    <a:pt x="0" y="754"/>
                  </a:lnTo>
                  <a:lnTo>
                    <a:pt x="17" y="804"/>
                  </a:lnTo>
                  <a:lnTo>
                    <a:pt x="34" y="838"/>
                  </a:lnTo>
                  <a:lnTo>
                    <a:pt x="67" y="855"/>
                  </a:lnTo>
                  <a:lnTo>
                    <a:pt x="2831" y="855"/>
                  </a:lnTo>
                  <a:lnTo>
                    <a:pt x="2865" y="838"/>
                  </a:lnTo>
                  <a:lnTo>
                    <a:pt x="2882" y="804"/>
                  </a:lnTo>
                  <a:lnTo>
                    <a:pt x="2882" y="754"/>
                  </a:lnTo>
                  <a:lnTo>
                    <a:pt x="2882" y="101"/>
                  </a:lnTo>
                  <a:lnTo>
                    <a:pt x="2882" y="67"/>
                  </a:lnTo>
                  <a:lnTo>
                    <a:pt x="2865" y="34"/>
                  </a:lnTo>
                  <a:lnTo>
                    <a:pt x="283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4"/>
            <p:cNvSpPr/>
            <p:nvPr/>
          </p:nvSpPr>
          <p:spPr>
            <a:xfrm>
              <a:off x="3732725" y="3000075"/>
              <a:ext cx="30175" cy="43150"/>
            </a:xfrm>
            <a:custGeom>
              <a:rect b="b" l="l" r="r" t="t"/>
              <a:pathLst>
                <a:path extrusionOk="0" h="1726" w="1207">
                  <a:moveTo>
                    <a:pt x="1006" y="201"/>
                  </a:moveTo>
                  <a:lnTo>
                    <a:pt x="1006" y="1524"/>
                  </a:lnTo>
                  <a:lnTo>
                    <a:pt x="202" y="1524"/>
                  </a:lnTo>
                  <a:lnTo>
                    <a:pt x="202" y="201"/>
                  </a:lnTo>
                  <a:close/>
                  <a:moveTo>
                    <a:pt x="51" y="0"/>
                  </a:moveTo>
                  <a:lnTo>
                    <a:pt x="17" y="17"/>
                  </a:lnTo>
                  <a:lnTo>
                    <a:pt x="1" y="50"/>
                  </a:lnTo>
                  <a:lnTo>
                    <a:pt x="1" y="101"/>
                  </a:lnTo>
                  <a:lnTo>
                    <a:pt x="1" y="1625"/>
                  </a:lnTo>
                  <a:lnTo>
                    <a:pt x="1" y="1658"/>
                  </a:lnTo>
                  <a:lnTo>
                    <a:pt x="17" y="1692"/>
                  </a:lnTo>
                  <a:lnTo>
                    <a:pt x="51" y="1725"/>
                  </a:lnTo>
                  <a:lnTo>
                    <a:pt x="1156" y="1725"/>
                  </a:lnTo>
                  <a:lnTo>
                    <a:pt x="1173" y="1692"/>
                  </a:lnTo>
                  <a:lnTo>
                    <a:pt x="1207" y="1658"/>
                  </a:lnTo>
                  <a:lnTo>
                    <a:pt x="1207" y="1625"/>
                  </a:lnTo>
                  <a:lnTo>
                    <a:pt x="1207" y="101"/>
                  </a:lnTo>
                  <a:lnTo>
                    <a:pt x="1207" y="50"/>
                  </a:lnTo>
                  <a:lnTo>
                    <a:pt x="1173" y="17"/>
                  </a:lnTo>
                  <a:lnTo>
                    <a:pt x="1156"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31" name="Google Shape;13431;p4"/>
          <p:cNvGrpSpPr/>
          <p:nvPr/>
        </p:nvGrpSpPr>
        <p:grpSpPr>
          <a:xfrm>
            <a:off x="5190115" y="3052357"/>
            <a:ext cx="524176" cy="542073"/>
            <a:chOff x="2949625" y="1046925"/>
            <a:chExt cx="98850" cy="102225"/>
          </a:xfrm>
        </p:grpSpPr>
        <p:sp>
          <p:nvSpPr>
            <p:cNvPr id="13432" name="Google Shape;13432;p4"/>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3" name="Google Shape;13433;p4"/>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4" name="Google Shape;13434;p4"/>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5" name="Google Shape;13435;p4"/>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6" name="Google Shape;13436;p4"/>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7" name="Google Shape;13437;p4"/>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8" name="Google Shape;13438;p4"/>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9" name="Google Shape;13439;p4"/>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0" name="Google Shape;13440;p4"/>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1" name="Google Shape;13441;p4"/>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442" name="Google Shape;13442;p4"/>
          <p:cNvSpPr/>
          <p:nvPr/>
        </p:nvSpPr>
        <p:spPr>
          <a:xfrm>
            <a:off x="5200266" y="4278328"/>
            <a:ext cx="1038397" cy="1015555"/>
          </a:xfrm>
          <a:prstGeom prst="ellipse">
            <a:avLst/>
          </a:prstGeom>
          <a:solidFill>
            <a:schemeClr val="lt1"/>
          </a:solidFill>
          <a:ln>
            <a:noFill/>
          </a:ln>
          <a:effectLst>
            <a:outerShdw blurRad="342900" rotWithShape="0" algn="bl" dir="5400000" dist="114300">
              <a:schemeClr val="lt2">
                <a:alpha val="49803"/>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None/>
            </a:pPr>
            <a:r>
              <a:t/>
            </a:r>
            <a:endParaRPr b="1" sz="1333">
              <a:solidFill>
                <a:srgbClr val="D02030"/>
              </a:solidFill>
              <a:latin typeface="Inter Medium"/>
              <a:ea typeface="Inter Medium"/>
              <a:cs typeface="Inter Medium"/>
              <a:sym typeface="Inter Medium"/>
            </a:endParaRPr>
          </a:p>
        </p:txBody>
      </p:sp>
      <p:grpSp>
        <p:nvGrpSpPr>
          <p:cNvPr id="13443" name="Google Shape;13443;p4"/>
          <p:cNvGrpSpPr/>
          <p:nvPr/>
        </p:nvGrpSpPr>
        <p:grpSpPr>
          <a:xfrm>
            <a:off x="5473028" y="4529894"/>
            <a:ext cx="448584" cy="564377"/>
            <a:chOff x="3912375" y="3353925"/>
            <a:chExt cx="74575" cy="93825"/>
          </a:xfrm>
        </p:grpSpPr>
        <p:sp>
          <p:nvSpPr>
            <p:cNvPr id="13444" name="Google Shape;13444;p4"/>
            <p:cNvSpPr/>
            <p:nvPr/>
          </p:nvSpPr>
          <p:spPr>
            <a:xfrm>
              <a:off x="3955100" y="3354350"/>
              <a:ext cx="31850" cy="29750"/>
            </a:xfrm>
            <a:custGeom>
              <a:rect b="b" l="l" r="r" t="t"/>
              <a:pathLst>
                <a:path extrusionOk="0" h="1190" w="1274">
                  <a:moveTo>
                    <a:pt x="737" y="318"/>
                  </a:moveTo>
                  <a:lnTo>
                    <a:pt x="1022" y="988"/>
                  </a:lnTo>
                  <a:lnTo>
                    <a:pt x="285" y="988"/>
                  </a:lnTo>
                  <a:lnTo>
                    <a:pt x="737" y="318"/>
                  </a:lnTo>
                  <a:close/>
                  <a:moveTo>
                    <a:pt x="771" y="0"/>
                  </a:moveTo>
                  <a:lnTo>
                    <a:pt x="704" y="17"/>
                  </a:lnTo>
                  <a:lnTo>
                    <a:pt x="670" y="50"/>
                  </a:lnTo>
                  <a:lnTo>
                    <a:pt x="0" y="1039"/>
                  </a:lnTo>
                  <a:lnTo>
                    <a:pt x="0" y="1089"/>
                  </a:lnTo>
                  <a:lnTo>
                    <a:pt x="0" y="1139"/>
                  </a:lnTo>
                  <a:lnTo>
                    <a:pt x="34" y="1173"/>
                  </a:lnTo>
                  <a:lnTo>
                    <a:pt x="84" y="1189"/>
                  </a:lnTo>
                  <a:lnTo>
                    <a:pt x="1223" y="1189"/>
                  </a:lnTo>
                  <a:lnTo>
                    <a:pt x="1256" y="1156"/>
                  </a:lnTo>
                  <a:lnTo>
                    <a:pt x="1273" y="1106"/>
                  </a:lnTo>
                  <a:lnTo>
                    <a:pt x="1256" y="1055"/>
                  </a:lnTo>
                  <a:lnTo>
                    <a:pt x="838" y="67"/>
                  </a:lnTo>
                  <a:lnTo>
                    <a:pt x="804" y="17"/>
                  </a:lnTo>
                  <a:lnTo>
                    <a:pt x="7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5" name="Google Shape;13445;p4"/>
            <p:cNvSpPr/>
            <p:nvPr/>
          </p:nvSpPr>
          <p:spPr>
            <a:xfrm>
              <a:off x="3944200" y="3353925"/>
              <a:ext cx="32275" cy="30600"/>
            </a:xfrm>
            <a:custGeom>
              <a:rect b="b" l="l" r="r" t="t"/>
              <a:pathLst>
                <a:path extrusionOk="0" h="1224" w="1291">
                  <a:moveTo>
                    <a:pt x="1006" y="201"/>
                  </a:moveTo>
                  <a:lnTo>
                    <a:pt x="537" y="905"/>
                  </a:lnTo>
                  <a:lnTo>
                    <a:pt x="252" y="201"/>
                  </a:lnTo>
                  <a:close/>
                  <a:moveTo>
                    <a:pt x="84" y="0"/>
                  </a:moveTo>
                  <a:lnTo>
                    <a:pt x="51" y="17"/>
                  </a:lnTo>
                  <a:lnTo>
                    <a:pt x="1" y="51"/>
                  </a:lnTo>
                  <a:lnTo>
                    <a:pt x="1" y="101"/>
                  </a:lnTo>
                  <a:lnTo>
                    <a:pt x="1" y="134"/>
                  </a:lnTo>
                  <a:lnTo>
                    <a:pt x="419" y="1156"/>
                  </a:lnTo>
                  <a:lnTo>
                    <a:pt x="453" y="1206"/>
                  </a:lnTo>
                  <a:lnTo>
                    <a:pt x="503" y="1223"/>
                  </a:lnTo>
                  <a:lnTo>
                    <a:pt x="520" y="1223"/>
                  </a:lnTo>
                  <a:lnTo>
                    <a:pt x="570" y="1206"/>
                  </a:lnTo>
                  <a:lnTo>
                    <a:pt x="604" y="1173"/>
                  </a:lnTo>
                  <a:lnTo>
                    <a:pt x="1274" y="168"/>
                  </a:lnTo>
                  <a:lnTo>
                    <a:pt x="1290" y="118"/>
                  </a:lnTo>
                  <a:lnTo>
                    <a:pt x="1274" y="67"/>
                  </a:lnTo>
                  <a:lnTo>
                    <a:pt x="1240" y="17"/>
                  </a:lnTo>
                  <a:lnTo>
                    <a:pt x="1190"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6" name="Google Shape;13446;p4"/>
            <p:cNvSpPr/>
            <p:nvPr/>
          </p:nvSpPr>
          <p:spPr>
            <a:xfrm>
              <a:off x="3916575" y="3416750"/>
              <a:ext cx="31000" cy="31000"/>
            </a:xfrm>
            <a:custGeom>
              <a:rect b="b" l="l" r="r" t="t"/>
              <a:pathLst>
                <a:path extrusionOk="0" h="1240" w="1240">
                  <a:moveTo>
                    <a:pt x="704" y="201"/>
                  </a:moveTo>
                  <a:lnTo>
                    <a:pt x="787" y="235"/>
                  </a:lnTo>
                  <a:lnTo>
                    <a:pt x="854" y="268"/>
                  </a:lnTo>
                  <a:lnTo>
                    <a:pt x="921" y="318"/>
                  </a:lnTo>
                  <a:lnTo>
                    <a:pt x="972" y="385"/>
                  </a:lnTo>
                  <a:lnTo>
                    <a:pt x="1005" y="452"/>
                  </a:lnTo>
                  <a:lnTo>
                    <a:pt x="1039" y="536"/>
                  </a:lnTo>
                  <a:lnTo>
                    <a:pt x="1039" y="620"/>
                  </a:lnTo>
                  <a:lnTo>
                    <a:pt x="1039" y="704"/>
                  </a:lnTo>
                  <a:lnTo>
                    <a:pt x="1005" y="787"/>
                  </a:lnTo>
                  <a:lnTo>
                    <a:pt x="972" y="854"/>
                  </a:lnTo>
                  <a:lnTo>
                    <a:pt x="921" y="921"/>
                  </a:lnTo>
                  <a:lnTo>
                    <a:pt x="854" y="972"/>
                  </a:lnTo>
                  <a:lnTo>
                    <a:pt x="787" y="1005"/>
                  </a:lnTo>
                  <a:lnTo>
                    <a:pt x="704" y="1039"/>
                  </a:lnTo>
                  <a:lnTo>
                    <a:pt x="536" y="1039"/>
                  </a:lnTo>
                  <a:lnTo>
                    <a:pt x="452" y="1005"/>
                  </a:lnTo>
                  <a:lnTo>
                    <a:pt x="385" y="972"/>
                  </a:lnTo>
                  <a:lnTo>
                    <a:pt x="318" y="921"/>
                  </a:lnTo>
                  <a:lnTo>
                    <a:pt x="268" y="854"/>
                  </a:lnTo>
                  <a:lnTo>
                    <a:pt x="235" y="787"/>
                  </a:lnTo>
                  <a:lnTo>
                    <a:pt x="201" y="704"/>
                  </a:lnTo>
                  <a:lnTo>
                    <a:pt x="201" y="620"/>
                  </a:lnTo>
                  <a:lnTo>
                    <a:pt x="201" y="536"/>
                  </a:lnTo>
                  <a:lnTo>
                    <a:pt x="235" y="452"/>
                  </a:lnTo>
                  <a:lnTo>
                    <a:pt x="268" y="385"/>
                  </a:lnTo>
                  <a:lnTo>
                    <a:pt x="318" y="318"/>
                  </a:lnTo>
                  <a:lnTo>
                    <a:pt x="385" y="268"/>
                  </a:lnTo>
                  <a:lnTo>
                    <a:pt x="452" y="235"/>
                  </a:lnTo>
                  <a:lnTo>
                    <a:pt x="536" y="201"/>
                  </a:lnTo>
                  <a:close/>
                  <a:moveTo>
                    <a:pt x="486" y="0"/>
                  </a:moveTo>
                  <a:lnTo>
                    <a:pt x="369" y="34"/>
                  </a:lnTo>
                  <a:lnTo>
                    <a:pt x="268" y="101"/>
                  </a:lnTo>
                  <a:lnTo>
                    <a:pt x="184" y="168"/>
                  </a:lnTo>
                  <a:lnTo>
                    <a:pt x="101" y="268"/>
                  </a:lnTo>
                  <a:lnTo>
                    <a:pt x="50" y="369"/>
                  </a:lnTo>
                  <a:lnTo>
                    <a:pt x="0" y="486"/>
                  </a:lnTo>
                  <a:lnTo>
                    <a:pt x="0" y="620"/>
                  </a:lnTo>
                  <a:lnTo>
                    <a:pt x="0" y="737"/>
                  </a:lnTo>
                  <a:lnTo>
                    <a:pt x="50" y="854"/>
                  </a:lnTo>
                  <a:lnTo>
                    <a:pt x="101" y="972"/>
                  </a:lnTo>
                  <a:lnTo>
                    <a:pt x="184" y="1055"/>
                  </a:lnTo>
                  <a:lnTo>
                    <a:pt x="268" y="1139"/>
                  </a:lnTo>
                  <a:lnTo>
                    <a:pt x="369" y="1189"/>
                  </a:lnTo>
                  <a:lnTo>
                    <a:pt x="486" y="1223"/>
                  </a:lnTo>
                  <a:lnTo>
                    <a:pt x="620" y="1240"/>
                  </a:lnTo>
                  <a:lnTo>
                    <a:pt x="737" y="1223"/>
                  </a:lnTo>
                  <a:lnTo>
                    <a:pt x="854" y="1189"/>
                  </a:lnTo>
                  <a:lnTo>
                    <a:pt x="972" y="1139"/>
                  </a:lnTo>
                  <a:lnTo>
                    <a:pt x="1055" y="1055"/>
                  </a:lnTo>
                  <a:lnTo>
                    <a:pt x="1139" y="972"/>
                  </a:lnTo>
                  <a:lnTo>
                    <a:pt x="1189" y="854"/>
                  </a:lnTo>
                  <a:lnTo>
                    <a:pt x="1223" y="737"/>
                  </a:lnTo>
                  <a:lnTo>
                    <a:pt x="1240" y="620"/>
                  </a:lnTo>
                  <a:lnTo>
                    <a:pt x="1223" y="486"/>
                  </a:lnTo>
                  <a:lnTo>
                    <a:pt x="1189" y="369"/>
                  </a:lnTo>
                  <a:lnTo>
                    <a:pt x="1139" y="268"/>
                  </a:lnTo>
                  <a:lnTo>
                    <a:pt x="1055" y="168"/>
                  </a:lnTo>
                  <a:lnTo>
                    <a:pt x="972" y="101"/>
                  </a:lnTo>
                  <a:lnTo>
                    <a:pt x="854" y="34"/>
                  </a:lnTo>
                  <a:lnTo>
                    <a:pt x="73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7" name="Google Shape;13447;p4"/>
            <p:cNvSpPr/>
            <p:nvPr/>
          </p:nvSpPr>
          <p:spPr>
            <a:xfrm>
              <a:off x="3954675" y="3416750"/>
              <a:ext cx="31425" cy="31000"/>
            </a:xfrm>
            <a:custGeom>
              <a:rect b="b" l="l" r="r" t="t"/>
              <a:pathLst>
                <a:path extrusionOk="0" h="1240" w="1257">
                  <a:moveTo>
                    <a:pt x="721" y="201"/>
                  </a:moveTo>
                  <a:lnTo>
                    <a:pt x="788" y="235"/>
                  </a:lnTo>
                  <a:lnTo>
                    <a:pt x="871" y="268"/>
                  </a:lnTo>
                  <a:lnTo>
                    <a:pt x="938" y="318"/>
                  </a:lnTo>
                  <a:lnTo>
                    <a:pt x="989" y="385"/>
                  </a:lnTo>
                  <a:lnTo>
                    <a:pt x="1022" y="452"/>
                  </a:lnTo>
                  <a:lnTo>
                    <a:pt x="1039" y="536"/>
                  </a:lnTo>
                  <a:lnTo>
                    <a:pt x="1056" y="620"/>
                  </a:lnTo>
                  <a:lnTo>
                    <a:pt x="1039" y="704"/>
                  </a:lnTo>
                  <a:lnTo>
                    <a:pt x="1022" y="787"/>
                  </a:lnTo>
                  <a:lnTo>
                    <a:pt x="989" y="854"/>
                  </a:lnTo>
                  <a:lnTo>
                    <a:pt x="938" y="921"/>
                  </a:lnTo>
                  <a:lnTo>
                    <a:pt x="871" y="972"/>
                  </a:lnTo>
                  <a:lnTo>
                    <a:pt x="788" y="1005"/>
                  </a:lnTo>
                  <a:lnTo>
                    <a:pt x="721" y="1039"/>
                  </a:lnTo>
                  <a:lnTo>
                    <a:pt x="553" y="1039"/>
                  </a:lnTo>
                  <a:lnTo>
                    <a:pt x="469" y="1005"/>
                  </a:lnTo>
                  <a:lnTo>
                    <a:pt x="402" y="972"/>
                  </a:lnTo>
                  <a:lnTo>
                    <a:pt x="335" y="921"/>
                  </a:lnTo>
                  <a:lnTo>
                    <a:pt x="285" y="854"/>
                  </a:lnTo>
                  <a:lnTo>
                    <a:pt x="235" y="787"/>
                  </a:lnTo>
                  <a:lnTo>
                    <a:pt x="218" y="704"/>
                  </a:lnTo>
                  <a:lnTo>
                    <a:pt x="201" y="620"/>
                  </a:lnTo>
                  <a:lnTo>
                    <a:pt x="218" y="536"/>
                  </a:lnTo>
                  <a:lnTo>
                    <a:pt x="235" y="452"/>
                  </a:lnTo>
                  <a:lnTo>
                    <a:pt x="285" y="385"/>
                  </a:lnTo>
                  <a:lnTo>
                    <a:pt x="335" y="318"/>
                  </a:lnTo>
                  <a:lnTo>
                    <a:pt x="402" y="268"/>
                  </a:lnTo>
                  <a:lnTo>
                    <a:pt x="469" y="235"/>
                  </a:lnTo>
                  <a:lnTo>
                    <a:pt x="553" y="201"/>
                  </a:lnTo>
                  <a:close/>
                  <a:moveTo>
                    <a:pt x="503" y="0"/>
                  </a:moveTo>
                  <a:lnTo>
                    <a:pt x="386" y="34"/>
                  </a:lnTo>
                  <a:lnTo>
                    <a:pt x="285" y="101"/>
                  </a:lnTo>
                  <a:lnTo>
                    <a:pt x="185" y="168"/>
                  </a:lnTo>
                  <a:lnTo>
                    <a:pt x="118" y="268"/>
                  </a:lnTo>
                  <a:lnTo>
                    <a:pt x="51" y="369"/>
                  </a:lnTo>
                  <a:lnTo>
                    <a:pt x="17" y="486"/>
                  </a:lnTo>
                  <a:lnTo>
                    <a:pt x="0" y="620"/>
                  </a:lnTo>
                  <a:lnTo>
                    <a:pt x="17" y="737"/>
                  </a:lnTo>
                  <a:lnTo>
                    <a:pt x="51" y="854"/>
                  </a:lnTo>
                  <a:lnTo>
                    <a:pt x="118" y="972"/>
                  </a:lnTo>
                  <a:lnTo>
                    <a:pt x="185" y="1055"/>
                  </a:lnTo>
                  <a:lnTo>
                    <a:pt x="285" y="1139"/>
                  </a:lnTo>
                  <a:lnTo>
                    <a:pt x="386" y="1189"/>
                  </a:lnTo>
                  <a:lnTo>
                    <a:pt x="503" y="1223"/>
                  </a:lnTo>
                  <a:lnTo>
                    <a:pt x="637" y="1240"/>
                  </a:lnTo>
                  <a:lnTo>
                    <a:pt x="754" y="1223"/>
                  </a:lnTo>
                  <a:lnTo>
                    <a:pt x="871" y="1189"/>
                  </a:lnTo>
                  <a:lnTo>
                    <a:pt x="972" y="1139"/>
                  </a:lnTo>
                  <a:lnTo>
                    <a:pt x="1072" y="1055"/>
                  </a:lnTo>
                  <a:lnTo>
                    <a:pt x="1156" y="972"/>
                  </a:lnTo>
                  <a:lnTo>
                    <a:pt x="1206" y="854"/>
                  </a:lnTo>
                  <a:lnTo>
                    <a:pt x="1240" y="737"/>
                  </a:lnTo>
                  <a:lnTo>
                    <a:pt x="1257" y="620"/>
                  </a:lnTo>
                  <a:lnTo>
                    <a:pt x="1240" y="486"/>
                  </a:lnTo>
                  <a:lnTo>
                    <a:pt x="1206" y="369"/>
                  </a:lnTo>
                  <a:lnTo>
                    <a:pt x="1156" y="268"/>
                  </a:lnTo>
                  <a:lnTo>
                    <a:pt x="1072" y="168"/>
                  </a:lnTo>
                  <a:lnTo>
                    <a:pt x="972" y="101"/>
                  </a:lnTo>
                  <a:lnTo>
                    <a:pt x="871" y="34"/>
                  </a:lnTo>
                  <a:lnTo>
                    <a:pt x="75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8" name="Google Shape;13448;p4"/>
            <p:cNvSpPr/>
            <p:nvPr/>
          </p:nvSpPr>
          <p:spPr>
            <a:xfrm>
              <a:off x="3916575" y="3379475"/>
              <a:ext cx="70375" cy="23900"/>
            </a:xfrm>
            <a:custGeom>
              <a:rect b="b" l="l" r="r" t="t"/>
              <a:pathLst>
                <a:path extrusionOk="0" h="956" w="2815">
                  <a:moveTo>
                    <a:pt x="2580" y="201"/>
                  </a:moveTo>
                  <a:lnTo>
                    <a:pt x="2429" y="754"/>
                  </a:lnTo>
                  <a:lnTo>
                    <a:pt x="369" y="754"/>
                  </a:lnTo>
                  <a:lnTo>
                    <a:pt x="218" y="201"/>
                  </a:lnTo>
                  <a:close/>
                  <a:moveTo>
                    <a:pt x="50" y="0"/>
                  </a:moveTo>
                  <a:lnTo>
                    <a:pt x="17" y="34"/>
                  </a:lnTo>
                  <a:lnTo>
                    <a:pt x="0" y="67"/>
                  </a:lnTo>
                  <a:lnTo>
                    <a:pt x="0" y="117"/>
                  </a:lnTo>
                  <a:lnTo>
                    <a:pt x="201" y="888"/>
                  </a:lnTo>
                  <a:lnTo>
                    <a:pt x="218" y="922"/>
                  </a:lnTo>
                  <a:lnTo>
                    <a:pt x="235" y="938"/>
                  </a:lnTo>
                  <a:lnTo>
                    <a:pt x="268" y="955"/>
                  </a:lnTo>
                  <a:lnTo>
                    <a:pt x="2546" y="955"/>
                  </a:lnTo>
                  <a:lnTo>
                    <a:pt x="2580" y="938"/>
                  </a:lnTo>
                  <a:lnTo>
                    <a:pt x="2596" y="922"/>
                  </a:lnTo>
                  <a:lnTo>
                    <a:pt x="2613" y="888"/>
                  </a:lnTo>
                  <a:lnTo>
                    <a:pt x="2814" y="117"/>
                  </a:lnTo>
                  <a:lnTo>
                    <a:pt x="2814" y="67"/>
                  </a:lnTo>
                  <a:lnTo>
                    <a:pt x="2797" y="34"/>
                  </a:lnTo>
                  <a:lnTo>
                    <a:pt x="276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9" name="Google Shape;13449;p4"/>
            <p:cNvSpPr/>
            <p:nvPr/>
          </p:nvSpPr>
          <p:spPr>
            <a:xfrm>
              <a:off x="3912375" y="3363975"/>
              <a:ext cx="18025" cy="20550"/>
            </a:xfrm>
            <a:custGeom>
              <a:rect b="b" l="l" r="r" t="t"/>
              <a:pathLst>
                <a:path extrusionOk="0" h="822" w="721">
                  <a:moveTo>
                    <a:pt x="84" y="0"/>
                  </a:moveTo>
                  <a:lnTo>
                    <a:pt x="51" y="17"/>
                  </a:lnTo>
                  <a:lnTo>
                    <a:pt x="17" y="34"/>
                  </a:lnTo>
                  <a:lnTo>
                    <a:pt x="1" y="84"/>
                  </a:lnTo>
                  <a:lnTo>
                    <a:pt x="1" y="118"/>
                  </a:lnTo>
                  <a:lnTo>
                    <a:pt x="1" y="151"/>
                  </a:lnTo>
                  <a:lnTo>
                    <a:pt x="34" y="185"/>
                  </a:lnTo>
                  <a:lnTo>
                    <a:pt x="369" y="436"/>
                  </a:lnTo>
                  <a:lnTo>
                    <a:pt x="537" y="754"/>
                  </a:lnTo>
                  <a:lnTo>
                    <a:pt x="570" y="804"/>
                  </a:lnTo>
                  <a:lnTo>
                    <a:pt x="620" y="821"/>
                  </a:lnTo>
                  <a:lnTo>
                    <a:pt x="671" y="804"/>
                  </a:lnTo>
                  <a:lnTo>
                    <a:pt x="704" y="788"/>
                  </a:lnTo>
                  <a:lnTo>
                    <a:pt x="721" y="754"/>
                  </a:lnTo>
                  <a:lnTo>
                    <a:pt x="721" y="704"/>
                  </a:lnTo>
                  <a:lnTo>
                    <a:pt x="721" y="670"/>
                  </a:lnTo>
                  <a:lnTo>
                    <a:pt x="553" y="335"/>
                  </a:lnTo>
                  <a:lnTo>
                    <a:pt x="520" y="302"/>
                  </a:lnTo>
                  <a:lnTo>
                    <a:pt x="151" y="17"/>
                  </a:lnTo>
                  <a:lnTo>
                    <a:pt x="11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0" name="Google Shape;13450;p4"/>
            <p:cNvSpPr/>
            <p:nvPr/>
          </p:nvSpPr>
          <p:spPr>
            <a:xfrm>
              <a:off x="3929550" y="3398325"/>
              <a:ext cx="41050" cy="36450"/>
            </a:xfrm>
            <a:custGeom>
              <a:rect b="b" l="l" r="r" t="t"/>
              <a:pathLst>
                <a:path extrusionOk="0" h="1458" w="1642">
                  <a:moveTo>
                    <a:pt x="1558" y="0"/>
                  </a:moveTo>
                  <a:lnTo>
                    <a:pt x="1508" y="17"/>
                  </a:lnTo>
                  <a:lnTo>
                    <a:pt x="1474" y="34"/>
                  </a:lnTo>
                  <a:lnTo>
                    <a:pt x="34" y="1273"/>
                  </a:lnTo>
                  <a:lnTo>
                    <a:pt x="17" y="1307"/>
                  </a:lnTo>
                  <a:lnTo>
                    <a:pt x="0" y="1340"/>
                  </a:lnTo>
                  <a:lnTo>
                    <a:pt x="0" y="1390"/>
                  </a:lnTo>
                  <a:lnTo>
                    <a:pt x="17" y="1424"/>
                  </a:lnTo>
                  <a:lnTo>
                    <a:pt x="67" y="1441"/>
                  </a:lnTo>
                  <a:lnTo>
                    <a:pt x="101" y="1457"/>
                  </a:lnTo>
                  <a:lnTo>
                    <a:pt x="134" y="1441"/>
                  </a:lnTo>
                  <a:lnTo>
                    <a:pt x="168" y="1424"/>
                  </a:lnTo>
                  <a:lnTo>
                    <a:pt x="1608" y="184"/>
                  </a:lnTo>
                  <a:lnTo>
                    <a:pt x="1642" y="151"/>
                  </a:lnTo>
                  <a:lnTo>
                    <a:pt x="1642" y="117"/>
                  </a:lnTo>
                  <a:lnTo>
                    <a:pt x="1642" y="67"/>
                  </a:lnTo>
                  <a:lnTo>
                    <a:pt x="1625" y="34"/>
                  </a:lnTo>
                  <a:lnTo>
                    <a:pt x="1592" y="17"/>
                  </a:lnTo>
                  <a:lnTo>
                    <a:pt x="155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1" name="Google Shape;13451;p4"/>
            <p:cNvSpPr/>
            <p:nvPr/>
          </p:nvSpPr>
          <p:spPr>
            <a:xfrm>
              <a:off x="3933325" y="3399150"/>
              <a:ext cx="39375" cy="35200"/>
            </a:xfrm>
            <a:custGeom>
              <a:rect b="b" l="l" r="r" t="t"/>
              <a:pathLst>
                <a:path extrusionOk="0" h="1408" w="1575">
                  <a:moveTo>
                    <a:pt x="50" y="1"/>
                  </a:moveTo>
                  <a:lnTo>
                    <a:pt x="17" y="34"/>
                  </a:lnTo>
                  <a:lnTo>
                    <a:pt x="0" y="68"/>
                  </a:lnTo>
                  <a:lnTo>
                    <a:pt x="0" y="101"/>
                  </a:lnTo>
                  <a:lnTo>
                    <a:pt x="0" y="135"/>
                  </a:lnTo>
                  <a:lnTo>
                    <a:pt x="34" y="168"/>
                  </a:lnTo>
                  <a:lnTo>
                    <a:pt x="1407" y="1391"/>
                  </a:lnTo>
                  <a:lnTo>
                    <a:pt x="1441" y="1408"/>
                  </a:lnTo>
                  <a:lnTo>
                    <a:pt x="1508" y="1408"/>
                  </a:lnTo>
                  <a:lnTo>
                    <a:pt x="1541" y="1374"/>
                  </a:lnTo>
                  <a:lnTo>
                    <a:pt x="1558" y="1341"/>
                  </a:lnTo>
                  <a:lnTo>
                    <a:pt x="1575" y="1307"/>
                  </a:lnTo>
                  <a:lnTo>
                    <a:pt x="1558" y="1274"/>
                  </a:lnTo>
                  <a:lnTo>
                    <a:pt x="1541" y="1240"/>
                  </a:lnTo>
                  <a:lnTo>
                    <a:pt x="168" y="17"/>
                  </a:lnTo>
                  <a:lnTo>
                    <a:pt x="11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55" name="Shape 13455"/>
        <p:cNvGrpSpPr/>
        <p:nvPr/>
      </p:nvGrpSpPr>
      <p:grpSpPr>
        <a:xfrm>
          <a:off x="0" y="0"/>
          <a:ext cx="0" cy="0"/>
          <a:chOff x="0" y="0"/>
          <a:chExt cx="0" cy="0"/>
        </a:xfrm>
      </p:grpSpPr>
      <p:sp>
        <p:nvSpPr>
          <p:cNvPr id="13456" name="Google Shape;13456;p5"/>
          <p:cNvSpPr txBox="1"/>
          <p:nvPr>
            <p:ph idx="1" type="body"/>
          </p:nvPr>
        </p:nvSpPr>
        <p:spPr>
          <a:xfrm>
            <a:off x="1166450" y="1678326"/>
            <a:ext cx="9859200" cy="1293600"/>
          </a:xfrm>
          <a:prstGeom prst="rect">
            <a:avLst/>
          </a:prstGeom>
          <a:noFill/>
          <a:ln>
            <a:noFill/>
          </a:ln>
        </p:spPr>
        <p:txBody>
          <a:bodyPr anchorCtr="0" anchor="t" bIns="45700" lIns="91425" spcFirstLastPara="1" rIns="91425" wrap="square" tIns="45700">
            <a:noAutofit/>
          </a:bodyPr>
          <a:lstStyle/>
          <a:p>
            <a:pPr indent="0" lvl="0" marL="101600" rtl="0" algn="l">
              <a:lnSpc>
                <a:spcPct val="150000"/>
              </a:lnSpc>
              <a:spcBef>
                <a:spcPts val="1000"/>
              </a:spcBef>
              <a:spcAft>
                <a:spcPts val="0"/>
              </a:spcAft>
              <a:buSzPts val="2000"/>
              <a:buNone/>
            </a:pPr>
            <a:r>
              <a:rPr lang="en">
                <a:solidFill>
                  <a:schemeClr val="lt2"/>
                </a:solidFill>
              </a:rPr>
              <a:t>Beneficiary protection through the MHC trust ensures that you control the designation of who retains your funds after you’re gone.  The death benefits will be paid out as follows: </a:t>
            </a:r>
            <a:endParaRPr/>
          </a:p>
        </p:txBody>
      </p:sp>
      <p:sp>
        <p:nvSpPr>
          <p:cNvPr id="13457" name="Google Shape;13457;p5"/>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p>
            <a:pPr indent="0" lvl="0" marL="0" rtl="0" algn="l">
              <a:lnSpc>
                <a:spcPct val="90000"/>
              </a:lnSpc>
              <a:spcBef>
                <a:spcPts val="0"/>
              </a:spcBef>
              <a:spcAft>
                <a:spcPts val="0"/>
              </a:spcAft>
              <a:buClr>
                <a:schemeClr val="lt1"/>
              </a:buClr>
              <a:buSzPts val="4000"/>
              <a:buFont typeface="Inter Black"/>
              <a:buNone/>
            </a:pPr>
            <a:r>
              <a:rPr lang="en"/>
              <a:t>VEBA beneficiary rules  </a:t>
            </a:r>
            <a:endParaRPr/>
          </a:p>
        </p:txBody>
      </p:sp>
      <p:sp>
        <p:nvSpPr>
          <p:cNvPr id="13458" name="Google Shape;13458;p5"/>
          <p:cNvSpPr txBox="1"/>
          <p:nvPr/>
        </p:nvSpPr>
        <p:spPr>
          <a:xfrm>
            <a:off x="2322450" y="3469475"/>
            <a:ext cx="8019600" cy="1426200"/>
          </a:xfrm>
          <a:prstGeom prst="rect">
            <a:avLst/>
          </a:prstGeom>
          <a:noFill/>
          <a:ln>
            <a:noFill/>
          </a:ln>
        </p:spPr>
        <p:txBody>
          <a:bodyPr anchorCtr="0" anchor="t" bIns="91425" lIns="91425" spcFirstLastPara="1" rIns="91425" wrap="square" tIns="91425">
            <a:spAutoFit/>
          </a:bodyPr>
          <a:lstStyle/>
          <a:p>
            <a:pPr indent="-317500" lvl="0" marL="342900" rtl="0" algn="l">
              <a:lnSpc>
                <a:spcPct val="150000"/>
              </a:lnSpc>
              <a:spcBef>
                <a:spcPts val="1000"/>
              </a:spcBef>
              <a:spcAft>
                <a:spcPts val="0"/>
              </a:spcAft>
              <a:buClr>
                <a:schemeClr val="lt1"/>
              </a:buClr>
              <a:buSzPts val="1600"/>
              <a:buFont typeface="Inter"/>
              <a:buAutoNum type="arabicPeriod"/>
            </a:pPr>
            <a:r>
              <a:rPr lang="en" sz="1600">
                <a:solidFill>
                  <a:schemeClr val="lt1"/>
                </a:solidFill>
                <a:latin typeface="Inter"/>
                <a:ea typeface="Inter"/>
                <a:cs typeface="Inter"/>
                <a:sym typeface="Inter"/>
              </a:rPr>
              <a:t>Spouse (tax free basis) </a:t>
            </a:r>
            <a:endParaRPr sz="1600">
              <a:solidFill>
                <a:schemeClr val="lt1"/>
              </a:solidFill>
              <a:latin typeface="Inter"/>
              <a:ea typeface="Inter"/>
              <a:cs typeface="Inter"/>
              <a:sym typeface="Inter"/>
            </a:endParaRPr>
          </a:p>
          <a:p>
            <a:pPr indent="-317500" lvl="0" marL="342900" rtl="0" algn="l">
              <a:lnSpc>
                <a:spcPct val="150000"/>
              </a:lnSpc>
              <a:spcBef>
                <a:spcPts val="1000"/>
              </a:spcBef>
              <a:spcAft>
                <a:spcPts val="0"/>
              </a:spcAft>
              <a:buClr>
                <a:schemeClr val="lt1"/>
              </a:buClr>
              <a:buSzPts val="1600"/>
              <a:buFont typeface="Inter"/>
              <a:buAutoNum type="arabicPeriod"/>
            </a:pPr>
            <a:r>
              <a:rPr lang="en" sz="1600">
                <a:solidFill>
                  <a:schemeClr val="lt1"/>
                </a:solidFill>
                <a:latin typeface="Inter"/>
                <a:ea typeface="Inter"/>
                <a:cs typeface="Inter"/>
                <a:sym typeface="Inter"/>
              </a:rPr>
              <a:t>Medical dependent (up to age 26) (tax free basis) </a:t>
            </a:r>
            <a:endParaRPr sz="1600">
              <a:solidFill>
                <a:schemeClr val="lt1"/>
              </a:solidFill>
              <a:latin typeface="Inter"/>
              <a:ea typeface="Inter"/>
              <a:cs typeface="Inter"/>
              <a:sym typeface="Inter"/>
            </a:endParaRPr>
          </a:p>
          <a:p>
            <a:pPr indent="-317500" lvl="0" marL="342900" rtl="0" algn="l">
              <a:lnSpc>
                <a:spcPct val="150000"/>
              </a:lnSpc>
              <a:spcBef>
                <a:spcPts val="1000"/>
              </a:spcBef>
              <a:spcAft>
                <a:spcPts val="0"/>
              </a:spcAft>
              <a:buClr>
                <a:schemeClr val="lt1"/>
              </a:buClr>
              <a:buSzPts val="1600"/>
              <a:buFont typeface="Inter"/>
              <a:buAutoNum type="arabicPeriod"/>
            </a:pPr>
            <a:r>
              <a:rPr lang="en" sz="1600">
                <a:solidFill>
                  <a:schemeClr val="lt1"/>
                </a:solidFill>
                <a:latin typeface="Inter"/>
                <a:ea typeface="Inter"/>
                <a:cs typeface="Inter"/>
                <a:sym typeface="Inter"/>
              </a:rPr>
              <a:t>Designated beneficiary (subject to state and/or federal taxes)</a:t>
            </a:r>
            <a:endParaRPr sz="1600">
              <a:solidFill>
                <a:schemeClr val="lt1"/>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62" name="Shape 13462"/>
        <p:cNvGrpSpPr/>
        <p:nvPr/>
      </p:nvGrpSpPr>
      <p:grpSpPr>
        <a:xfrm>
          <a:off x="0" y="0"/>
          <a:ext cx="0" cy="0"/>
          <a:chOff x="0" y="0"/>
          <a:chExt cx="0" cy="0"/>
        </a:xfrm>
      </p:grpSpPr>
      <p:sp>
        <p:nvSpPr>
          <p:cNvPr id="13463" name="Google Shape;13463;p6"/>
          <p:cNvSpPr txBox="1"/>
          <p:nvPr>
            <p:ph type="title"/>
          </p:nvPr>
        </p:nvSpPr>
        <p:spPr>
          <a:xfrm>
            <a:off x="710532" y="2640459"/>
            <a:ext cx="11065867" cy="1122400"/>
          </a:xfrm>
          <a:prstGeom prst="rect">
            <a:avLst/>
          </a:prstGeom>
          <a:noFill/>
          <a:ln>
            <a:noFill/>
          </a:ln>
        </p:spPr>
        <p:txBody>
          <a:bodyPr anchorCtr="0" anchor="ctr" bIns="121900" lIns="121900" spcFirstLastPara="1" rIns="121900" wrap="square" tIns="121900">
            <a:normAutofit/>
          </a:bodyPr>
          <a:lstStyle/>
          <a:p>
            <a:pPr indent="0" lvl="0" marL="0" rtl="0" algn="l">
              <a:lnSpc>
                <a:spcPct val="100000"/>
              </a:lnSpc>
              <a:spcBef>
                <a:spcPts val="0"/>
              </a:spcBef>
              <a:spcAft>
                <a:spcPts val="0"/>
              </a:spcAft>
              <a:buSzPts val="3600"/>
              <a:buNone/>
            </a:pPr>
            <a:r>
              <a:rPr lang="en"/>
              <a:t>Utilizing VEBA accounts</a:t>
            </a:r>
            <a:endParaRPr/>
          </a:p>
        </p:txBody>
      </p:sp>
      <p:sp>
        <p:nvSpPr>
          <p:cNvPr id="13464" name="Google Shape;13464;p6"/>
          <p:cNvSpPr txBox="1"/>
          <p:nvPr>
            <p:ph idx="12" type="sldNum"/>
          </p:nvPr>
        </p:nvSpPr>
        <p:spPr>
          <a:xfrm>
            <a:off x="11603133" y="6374033"/>
            <a:ext cx="425200" cy="363600"/>
          </a:xfrm>
          <a:prstGeom prst="rect">
            <a:avLst/>
          </a:prstGeom>
          <a:noFill/>
          <a:ln>
            <a:noFill/>
          </a:ln>
        </p:spPr>
        <p:txBody>
          <a:bodyPr anchorCtr="0" anchor="ctr" bIns="121900" lIns="121900" spcFirstLastPara="1" rIns="121900" wrap="square" tIns="121900">
            <a:normAutofit fontScale="92500" lnSpcReduction="20000"/>
          </a:bodyPr>
          <a:lstStyle/>
          <a:p>
            <a:pPr indent="0" lvl="0" marL="0" rtl="0" algn="r">
              <a:spcBef>
                <a:spcPts val="0"/>
              </a:spcBef>
              <a:spcAft>
                <a:spcPts val="0"/>
              </a:spcAft>
              <a:buClr>
                <a:srgbClr val="000000"/>
              </a:buClr>
              <a:buSzPct val="96463"/>
              <a:buFont typeface="Inter"/>
              <a:buNone/>
            </a:pPr>
            <a:fld id="{00000000-1234-1234-1234-123412341234}" type="slidenum">
              <a:rPr lang="en">
                <a:solidFill>
                  <a:srgbClr val="7C868F"/>
                </a:solidFill>
              </a:rPr>
              <a:t>‹#›</a:t>
            </a:fld>
            <a:endParaRPr>
              <a:solidFill>
                <a:srgbClr val="7C868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68" name="Shape 13468"/>
        <p:cNvGrpSpPr/>
        <p:nvPr/>
      </p:nvGrpSpPr>
      <p:grpSpPr>
        <a:xfrm>
          <a:off x="0" y="0"/>
          <a:ext cx="0" cy="0"/>
          <a:chOff x="0" y="0"/>
          <a:chExt cx="0" cy="0"/>
        </a:xfrm>
      </p:grpSpPr>
      <p:sp>
        <p:nvSpPr>
          <p:cNvPr id="13469" name="Google Shape;13469;p7"/>
          <p:cNvSpPr txBox="1"/>
          <p:nvPr>
            <p:ph type="title"/>
          </p:nvPr>
        </p:nvSpPr>
        <p:spPr>
          <a:xfrm>
            <a:off x="433725" y="760159"/>
            <a:ext cx="5393600" cy="1507325"/>
          </a:xfrm>
          <a:prstGeom prst="rect">
            <a:avLst/>
          </a:prstGeom>
          <a:noFill/>
          <a:ln>
            <a:noFill/>
          </a:ln>
        </p:spPr>
        <p:txBody>
          <a:bodyPr anchorCtr="0" anchor="b" bIns="45700" lIns="91400" spcFirstLastPara="1" rIns="91400" wrap="square" tIns="45700">
            <a:normAutofit/>
          </a:bodyPr>
          <a:lstStyle/>
          <a:p>
            <a:pPr indent="0" lvl="0" marL="0" rtl="0" algn="l">
              <a:lnSpc>
                <a:spcPct val="90000"/>
              </a:lnSpc>
              <a:spcBef>
                <a:spcPts val="0"/>
              </a:spcBef>
              <a:spcAft>
                <a:spcPts val="0"/>
              </a:spcAft>
              <a:buClr>
                <a:schemeClr val="lt1"/>
              </a:buClr>
              <a:buSzPts val="4000"/>
              <a:buNone/>
            </a:pPr>
            <a:r>
              <a:rPr lang="en" sz="4267"/>
              <a:t>WEX benefits card</a:t>
            </a:r>
            <a:endParaRPr sz="4267"/>
          </a:p>
        </p:txBody>
      </p:sp>
      <p:sp>
        <p:nvSpPr>
          <p:cNvPr id="13470" name="Google Shape;13470;p7"/>
          <p:cNvSpPr txBox="1"/>
          <p:nvPr>
            <p:ph idx="2" type="body"/>
          </p:nvPr>
        </p:nvSpPr>
        <p:spPr>
          <a:xfrm>
            <a:off x="7018945" y="3236516"/>
            <a:ext cx="4455208" cy="2747381"/>
          </a:xfrm>
          <a:prstGeom prst="rect">
            <a:avLst/>
          </a:prstGeom>
          <a:noFill/>
          <a:ln>
            <a:noFill/>
          </a:ln>
        </p:spPr>
        <p:txBody>
          <a:bodyPr anchorCtr="0" anchor="t" bIns="45700" lIns="91400" spcFirstLastPara="1" rIns="91400" wrap="square" tIns="45700">
            <a:normAutofit lnSpcReduction="10000"/>
          </a:bodyPr>
          <a:lstStyle/>
          <a:p>
            <a:pPr indent="-317492" lvl="0" marL="342891" rtl="0" algn="l">
              <a:lnSpc>
                <a:spcPct val="150000"/>
              </a:lnSpc>
              <a:spcBef>
                <a:spcPts val="1000"/>
              </a:spcBef>
              <a:spcAft>
                <a:spcPts val="0"/>
              </a:spcAft>
              <a:buClr>
                <a:schemeClr val="accent3"/>
              </a:buClr>
              <a:buSzPts val="1600"/>
              <a:buFont typeface="Inter"/>
              <a:buChar char="•"/>
            </a:pPr>
            <a:r>
              <a:rPr lang="en" sz="1800"/>
              <a:t>Free benefits card </a:t>
            </a:r>
            <a:endParaRPr sz="1800"/>
          </a:p>
          <a:p>
            <a:pPr indent="-317492" lvl="0" marL="342891" rtl="0" algn="l">
              <a:lnSpc>
                <a:spcPct val="150000"/>
              </a:lnSpc>
              <a:spcBef>
                <a:spcPts val="1000"/>
              </a:spcBef>
              <a:spcAft>
                <a:spcPts val="0"/>
              </a:spcAft>
              <a:buClr>
                <a:schemeClr val="accent3"/>
              </a:buClr>
              <a:buSzPts val="1600"/>
              <a:buFont typeface="Inter"/>
              <a:buChar char="•"/>
            </a:pPr>
            <a:r>
              <a:rPr lang="en" sz="1800"/>
              <a:t>Minimize the amount of out-of-pocket spending</a:t>
            </a:r>
            <a:endParaRPr sz="1800"/>
          </a:p>
          <a:p>
            <a:pPr indent="-317492" lvl="0" marL="342891" rtl="0" algn="l">
              <a:lnSpc>
                <a:spcPct val="150000"/>
              </a:lnSpc>
              <a:spcBef>
                <a:spcPts val="1000"/>
              </a:spcBef>
              <a:spcAft>
                <a:spcPts val="0"/>
              </a:spcAft>
              <a:buClr>
                <a:schemeClr val="accent3"/>
              </a:buClr>
              <a:buSzPts val="1600"/>
              <a:buFont typeface="Inter"/>
              <a:buChar char="•"/>
            </a:pPr>
            <a:r>
              <a:rPr lang="en" sz="1800"/>
              <a:t>Valid for four years</a:t>
            </a:r>
            <a:endParaRPr sz="1800"/>
          </a:p>
          <a:p>
            <a:pPr indent="-317492" lvl="0" marL="342891" rtl="0" algn="l">
              <a:lnSpc>
                <a:spcPct val="150000"/>
              </a:lnSpc>
              <a:spcBef>
                <a:spcPts val="1000"/>
              </a:spcBef>
              <a:spcAft>
                <a:spcPts val="0"/>
              </a:spcAft>
              <a:buClr>
                <a:schemeClr val="accent3"/>
              </a:buClr>
              <a:buSzPts val="1600"/>
              <a:buFont typeface="Inter"/>
              <a:buChar char="•"/>
            </a:pPr>
            <a:r>
              <a:rPr lang="en" sz="1800"/>
              <a:t>Instant access to plan funds</a:t>
            </a:r>
            <a:endParaRPr sz="1800"/>
          </a:p>
          <a:p>
            <a:pPr indent="-228594" lvl="0" marL="457189" rtl="0" algn="l">
              <a:lnSpc>
                <a:spcPct val="90000"/>
              </a:lnSpc>
              <a:spcBef>
                <a:spcPts val="1000"/>
              </a:spcBef>
              <a:spcAft>
                <a:spcPts val="0"/>
              </a:spcAft>
              <a:buSzPts val="2000"/>
              <a:buNone/>
            </a:pPr>
            <a:r>
              <a:t/>
            </a:r>
            <a:endParaRPr sz="1800"/>
          </a:p>
        </p:txBody>
      </p:sp>
      <p:pic>
        <p:nvPicPr>
          <p:cNvPr id="13471" name="Google Shape;13471;p7"/>
          <p:cNvPicPr preferRelativeResize="0"/>
          <p:nvPr/>
        </p:nvPicPr>
        <p:blipFill rotWithShape="1">
          <a:blip r:embed="rId3">
            <a:alphaModFix/>
          </a:blip>
          <a:srcRect b="1216" l="0" r="0" t="1229"/>
          <a:stretch/>
        </p:blipFill>
        <p:spPr>
          <a:xfrm>
            <a:off x="1230775" y="3074152"/>
            <a:ext cx="3799501" cy="2647675"/>
          </a:xfrm>
          <a:prstGeom prst="rect">
            <a:avLst/>
          </a:prstGeom>
          <a:noFill/>
          <a:ln>
            <a:noFill/>
          </a:ln>
        </p:spPr>
      </p:pic>
      <p:sp>
        <p:nvSpPr>
          <p:cNvPr id="13472" name="Google Shape;13472;p7"/>
          <p:cNvSpPr/>
          <p:nvPr/>
        </p:nvSpPr>
        <p:spPr>
          <a:xfrm>
            <a:off x="8683954" y="1761377"/>
            <a:ext cx="965668" cy="981823"/>
          </a:xfrm>
          <a:prstGeom prst="ellipse">
            <a:avLst/>
          </a:prstGeom>
          <a:solidFill>
            <a:schemeClr val="accent3"/>
          </a:solidFill>
          <a:ln>
            <a:noFill/>
          </a:ln>
        </p:spPr>
        <p:txBody>
          <a:bodyPr anchorCtr="0" anchor="ctr" bIns="67725" lIns="67725" spcFirstLastPara="1" rIns="67725" wrap="square" tIns="67725">
            <a:noAutofit/>
          </a:bodyPr>
          <a:lstStyle/>
          <a:p>
            <a:pPr indent="0" lvl="0" marL="0" marR="0" rtl="0" algn="ctr">
              <a:spcBef>
                <a:spcPts val="0"/>
              </a:spcBef>
              <a:spcAft>
                <a:spcPts val="0"/>
              </a:spcAft>
              <a:buNone/>
            </a:pPr>
            <a:r>
              <a:t/>
            </a:r>
            <a:endParaRPr sz="4267">
              <a:solidFill>
                <a:srgbClr val="FFFFFF"/>
              </a:solidFill>
              <a:latin typeface="Arial"/>
              <a:ea typeface="Arial"/>
              <a:cs typeface="Arial"/>
              <a:sym typeface="Arial"/>
            </a:endParaRPr>
          </a:p>
        </p:txBody>
      </p:sp>
      <p:grpSp>
        <p:nvGrpSpPr>
          <p:cNvPr id="13473" name="Google Shape;13473;p7"/>
          <p:cNvGrpSpPr/>
          <p:nvPr/>
        </p:nvGrpSpPr>
        <p:grpSpPr>
          <a:xfrm>
            <a:off x="8881091" y="2072463"/>
            <a:ext cx="571392" cy="390040"/>
            <a:chOff x="3898150" y="489975"/>
            <a:chExt cx="105550" cy="72050"/>
          </a:xfrm>
        </p:grpSpPr>
        <p:sp>
          <p:nvSpPr>
            <p:cNvPr id="13474" name="Google Shape;13474;p7"/>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475" name="Google Shape;13475;p7"/>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476" name="Google Shape;13476;p7"/>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80" name="Shape 13480"/>
        <p:cNvGrpSpPr/>
        <p:nvPr/>
      </p:nvGrpSpPr>
      <p:grpSpPr>
        <a:xfrm>
          <a:off x="0" y="0"/>
          <a:ext cx="0" cy="0"/>
          <a:chOff x="0" y="0"/>
          <a:chExt cx="0" cy="0"/>
        </a:xfrm>
      </p:grpSpPr>
      <p:sp>
        <p:nvSpPr>
          <p:cNvPr id="13481" name="Google Shape;13481;p8"/>
          <p:cNvSpPr/>
          <p:nvPr/>
        </p:nvSpPr>
        <p:spPr>
          <a:xfrm>
            <a:off x="-215262" y="-136733"/>
            <a:ext cx="6163135" cy="7417751"/>
          </a:xfrm>
          <a:prstGeom prst="rect">
            <a:avLst/>
          </a:prstGeom>
          <a:solidFill>
            <a:schemeClr val="lt1"/>
          </a:solidFill>
          <a:ln>
            <a:noFill/>
          </a:ln>
        </p:spPr>
        <p:txBody>
          <a:bodyPr anchorCtr="0" anchor="ctr" bIns="67725" lIns="67725" spcFirstLastPara="1" rIns="67725" wrap="square" tIns="67725">
            <a:noAutofit/>
          </a:bodyPr>
          <a:lstStyle/>
          <a:p>
            <a:pPr indent="0" lvl="0" marL="0" marR="0" rtl="0" algn="ctr">
              <a:spcBef>
                <a:spcPts val="0"/>
              </a:spcBef>
              <a:spcAft>
                <a:spcPts val="0"/>
              </a:spcAft>
              <a:buNone/>
            </a:pPr>
            <a:r>
              <a:t/>
            </a:r>
            <a:endParaRPr sz="4267">
              <a:solidFill>
                <a:srgbClr val="FFFFFF"/>
              </a:solidFill>
              <a:latin typeface="Calibri"/>
              <a:ea typeface="Calibri"/>
              <a:cs typeface="Calibri"/>
              <a:sym typeface="Calibri"/>
            </a:endParaRPr>
          </a:p>
        </p:txBody>
      </p:sp>
      <p:sp>
        <p:nvSpPr>
          <p:cNvPr id="13482" name="Google Shape;13482;p8"/>
          <p:cNvSpPr txBox="1"/>
          <p:nvPr>
            <p:ph type="title"/>
          </p:nvPr>
        </p:nvSpPr>
        <p:spPr>
          <a:xfrm>
            <a:off x="762510" y="598508"/>
            <a:ext cx="10849289" cy="670736"/>
          </a:xfrm>
          <a:prstGeom prst="rect">
            <a:avLst/>
          </a:prstGeom>
          <a:noFill/>
          <a:ln>
            <a:noFill/>
          </a:ln>
        </p:spPr>
        <p:txBody>
          <a:bodyPr anchorCtr="0" anchor="b" bIns="45700" lIns="91400" spcFirstLastPara="1" rIns="91400" wrap="square" tIns="45700">
            <a:normAutofit/>
          </a:bodyPr>
          <a:lstStyle/>
          <a:p>
            <a:pPr indent="0" lvl="0" marL="0" rtl="0" algn="l">
              <a:lnSpc>
                <a:spcPct val="90000"/>
              </a:lnSpc>
              <a:spcBef>
                <a:spcPts val="0"/>
              </a:spcBef>
              <a:spcAft>
                <a:spcPts val="0"/>
              </a:spcAft>
              <a:buClr>
                <a:schemeClr val="lt1"/>
              </a:buClr>
              <a:buSzPts val="4000"/>
              <a:buNone/>
            </a:pPr>
            <a:r>
              <a:rPr lang="en">
                <a:solidFill>
                  <a:schemeClr val="dk1"/>
                </a:solidFill>
              </a:rPr>
              <a:t>Claim filing</a:t>
            </a:r>
            <a:endParaRPr>
              <a:solidFill>
                <a:schemeClr val="dk1"/>
              </a:solidFill>
            </a:endParaRPr>
          </a:p>
        </p:txBody>
      </p:sp>
      <p:sp>
        <p:nvSpPr>
          <p:cNvPr id="13483" name="Google Shape;13483;p8"/>
          <p:cNvSpPr txBox="1"/>
          <p:nvPr/>
        </p:nvSpPr>
        <p:spPr>
          <a:xfrm>
            <a:off x="672144" y="3427127"/>
            <a:ext cx="4650392" cy="2169784"/>
          </a:xfrm>
          <a:prstGeom prst="rect">
            <a:avLst/>
          </a:prstGeom>
          <a:noFill/>
          <a:ln>
            <a:noFill/>
          </a:ln>
        </p:spPr>
        <p:txBody>
          <a:bodyPr anchorCtr="0" anchor="t" bIns="45700" lIns="91400" spcFirstLastPara="1" rIns="91400" wrap="square" tIns="45700">
            <a:spAutoFit/>
          </a:bodyPr>
          <a:lstStyle/>
          <a:p>
            <a:pPr indent="0" lvl="0" marL="0" marR="0" rtl="0" algn="l">
              <a:lnSpc>
                <a:spcPct val="150000"/>
              </a:lnSpc>
              <a:spcBef>
                <a:spcPts val="0"/>
              </a:spcBef>
              <a:spcAft>
                <a:spcPts val="0"/>
              </a:spcAft>
              <a:buNone/>
            </a:pPr>
            <a:r>
              <a:rPr lang="en" sz="1800">
                <a:solidFill>
                  <a:srgbClr val="213747"/>
                </a:solidFill>
                <a:latin typeface="Inter"/>
                <a:ea typeface="Inter"/>
                <a:cs typeface="Inter"/>
                <a:sym typeface="Inter"/>
              </a:rPr>
              <a:t>The best form of documentation when submitting a claim is either an </a:t>
            </a:r>
            <a:r>
              <a:rPr b="1" lang="en" sz="1800">
                <a:solidFill>
                  <a:srgbClr val="213747"/>
                </a:solidFill>
                <a:latin typeface="Inter"/>
                <a:ea typeface="Inter"/>
                <a:cs typeface="Inter"/>
                <a:sym typeface="Inter"/>
              </a:rPr>
              <a:t>explanation of benefits (EOB) </a:t>
            </a:r>
            <a:r>
              <a:rPr lang="en" sz="1800">
                <a:solidFill>
                  <a:srgbClr val="213747"/>
                </a:solidFill>
                <a:latin typeface="Inter"/>
                <a:ea typeface="Inter"/>
                <a:cs typeface="Inter"/>
                <a:sym typeface="Inter"/>
              </a:rPr>
              <a:t>from your carrier, or an </a:t>
            </a:r>
            <a:r>
              <a:rPr b="1" lang="en" sz="1800">
                <a:solidFill>
                  <a:srgbClr val="213747"/>
                </a:solidFill>
                <a:latin typeface="Inter"/>
                <a:ea typeface="Inter"/>
                <a:cs typeface="Inter"/>
                <a:sym typeface="Inter"/>
              </a:rPr>
              <a:t>itemized receipt </a:t>
            </a:r>
            <a:r>
              <a:rPr lang="en" sz="1800">
                <a:solidFill>
                  <a:srgbClr val="213747"/>
                </a:solidFill>
                <a:latin typeface="Inter"/>
                <a:ea typeface="Inter"/>
                <a:cs typeface="Inter"/>
                <a:sym typeface="Inter"/>
              </a:rPr>
              <a:t>from your provider</a:t>
            </a:r>
            <a:endParaRPr sz="1200">
              <a:solidFill>
                <a:srgbClr val="213747"/>
              </a:solidFill>
              <a:latin typeface="Inter"/>
              <a:ea typeface="Inter"/>
              <a:cs typeface="Inter"/>
              <a:sym typeface="Inter"/>
            </a:endParaRPr>
          </a:p>
        </p:txBody>
      </p:sp>
      <p:sp>
        <p:nvSpPr>
          <p:cNvPr id="13484" name="Google Shape;13484;p8"/>
          <p:cNvSpPr txBox="1"/>
          <p:nvPr>
            <p:ph idx="1" type="body"/>
          </p:nvPr>
        </p:nvSpPr>
        <p:spPr>
          <a:xfrm>
            <a:off x="6356062" y="1424896"/>
            <a:ext cx="5255737" cy="923289"/>
          </a:xfrm>
          <a:prstGeom prst="rect">
            <a:avLst/>
          </a:prstGeom>
          <a:noFill/>
          <a:ln>
            <a:noFill/>
          </a:ln>
        </p:spPr>
        <p:txBody>
          <a:bodyPr anchorCtr="0" anchor="t" bIns="45700" lIns="91400" spcFirstLastPara="1" rIns="91400" wrap="square" tIns="45700">
            <a:noAutofit/>
          </a:bodyPr>
          <a:lstStyle/>
          <a:p>
            <a:pPr indent="0" lvl="0" marL="101597" rtl="0" algn="l">
              <a:lnSpc>
                <a:spcPct val="150000"/>
              </a:lnSpc>
              <a:spcBef>
                <a:spcPts val="1000"/>
              </a:spcBef>
              <a:spcAft>
                <a:spcPts val="0"/>
              </a:spcAft>
              <a:buSzPts val="2000"/>
              <a:buNone/>
            </a:pPr>
            <a:r>
              <a:rPr b="1" lang="en" sz="1867"/>
              <a:t>Any documentation provided must contain the following information:</a:t>
            </a:r>
            <a:endParaRPr/>
          </a:p>
          <a:p>
            <a:pPr indent="0" lvl="0" marL="101597" rtl="0" algn="l">
              <a:lnSpc>
                <a:spcPct val="150000"/>
              </a:lnSpc>
              <a:spcBef>
                <a:spcPts val="1000"/>
              </a:spcBef>
              <a:spcAft>
                <a:spcPts val="0"/>
              </a:spcAft>
              <a:buSzPts val="2000"/>
              <a:buNone/>
            </a:pPr>
            <a:r>
              <a:t/>
            </a:r>
            <a:endParaRPr sz="1800"/>
          </a:p>
          <a:p>
            <a:pPr indent="-228594" lvl="0" marL="457189" rtl="0" algn="l">
              <a:lnSpc>
                <a:spcPct val="90000"/>
              </a:lnSpc>
              <a:spcBef>
                <a:spcPts val="1000"/>
              </a:spcBef>
              <a:spcAft>
                <a:spcPts val="0"/>
              </a:spcAft>
              <a:buSzPts val="2000"/>
              <a:buNone/>
            </a:pPr>
            <a:r>
              <a:t/>
            </a:r>
            <a:endParaRPr sz="1800"/>
          </a:p>
        </p:txBody>
      </p:sp>
      <p:sp>
        <p:nvSpPr>
          <p:cNvPr id="13485" name="Google Shape;13485;p8"/>
          <p:cNvSpPr/>
          <p:nvPr/>
        </p:nvSpPr>
        <p:spPr>
          <a:xfrm>
            <a:off x="6447219" y="2598489"/>
            <a:ext cx="4893891" cy="2965629"/>
          </a:xfrm>
          <a:prstGeom prst="rect">
            <a:avLst/>
          </a:prstGeom>
          <a:noFill/>
          <a:ln>
            <a:noFill/>
          </a:ln>
        </p:spPr>
        <p:txBody>
          <a:bodyPr anchorCtr="0" anchor="t" bIns="60925" lIns="121900" spcFirstLastPara="1" rIns="121900" wrap="square" tIns="60925">
            <a:spAutoFit/>
          </a:bodyPr>
          <a:lstStyle/>
          <a:p>
            <a:pPr indent="-330192" lvl="1" marL="800080" marR="0" rtl="0" algn="l">
              <a:lnSpc>
                <a:spcPct val="150000"/>
              </a:lnSpc>
              <a:spcBef>
                <a:spcPts val="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When </a:t>
            </a:r>
            <a:r>
              <a:rPr b="0" i="0" lang="en" sz="1867" u="none" cap="none" strike="noStrike">
                <a:solidFill>
                  <a:srgbClr val="FFFFFF"/>
                </a:solidFill>
                <a:latin typeface="Arial"/>
                <a:ea typeface="Arial"/>
                <a:cs typeface="Arial"/>
                <a:sym typeface="Arial"/>
              </a:rPr>
              <a:t>the service 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Where</a:t>
            </a:r>
            <a:r>
              <a:rPr b="0" i="0" lang="en" sz="1867" u="none" cap="none" strike="noStrike">
                <a:solidFill>
                  <a:srgbClr val="00C7B1"/>
                </a:solidFill>
                <a:latin typeface="Arial"/>
                <a:ea typeface="Arial"/>
                <a:cs typeface="Arial"/>
                <a:sym typeface="Arial"/>
              </a:rPr>
              <a:t> </a:t>
            </a:r>
            <a:r>
              <a:rPr b="0" i="0" lang="en" sz="1867" u="none" cap="none" strike="noStrike">
                <a:solidFill>
                  <a:srgbClr val="FFFFFF"/>
                </a:solidFill>
                <a:latin typeface="Arial"/>
                <a:ea typeface="Arial"/>
                <a:cs typeface="Arial"/>
                <a:sym typeface="Arial"/>
              </a:rPr>
              <a:t>the service 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What service </a:t>
            </a:r>
            <a:r>
              <a:rPr b="0" i="0" lang="en" sz="1867" u="none" cap="none" strike="noStrike">
                <a:solidFill>
                  <a:srgbClr val="FFFFFF"/>
                </a:solidFill>
                <a:latin typeface="Arial"/>
                <a:ea typeface="Arial"/>
                <a:cs typeface="Arial"/>
                <a:sym typeface="Arial"/>
              </a:rPr>
              <a:t>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The amount/cost </a:t>
            </a:r>
            <a:r>
              <a:rPr b="0" i="0" lang="en" sz="1867" u="none" cap="none" strike="noStrike">
                <a:solidFill>
                  <a:srgbClr val="FFFFFF"/>
                </a:solidFill>
                <a:latin typeface="Arial"/>
                <a:ea typeface="Arial"/>
                <a:cs typeface="Arial"/>
                <a:sym typeface="Arial"/>
              </a:rPr>
              <a:t>of the service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Who</a:t>
            </a:r>
            <a:r>
              <a:rPr b="0" i="0" lang="en" sz="1867" u="none" cap="none" strike="noStrike">
                <a:solidFill>
                  <a:srgbClr val="00C7B1"/>
                </a:solidFill>
                <a:latin typeface="Arial"/>
                <a:ea typeface="Arial"/>
                <a:cs typeface="Arial"/>
                <a:sym typeface="Arial"/>
              </a:rPr>
              <a:t> </a:t>
            </a:r>
            <a:r>
              <a:rPr b="0" i="0" lang="en" sz="1867" u="none" cap="none" strike="noStrike">
                <a:solidFill>
                  <a:srgbClr val="FFFFFF"/>
                </a:solidFill>
                <a:latin typeface="Arial"/>
                <a:ea typeface="Arial"/>
                <a:cs typeface="Arial"/>
                <a:sym typeface="Arial"/>
              </a:rPr>
              <a:t>received the service</a:t>
            </a:r>
            <a:endParaRPr b="0" i="0" sz="1600" u="none" cap="none" strike="noStrike">
              <a:solidFill>
                <a:srgbClr val="000000"/>
              </a:solidFill>
              <a:latin typeface="Arial"/>
              <a:ea typeface="Arial"/>
              <a:cs typeface="Arial"/>
              <a:sym typeface="Arial"/>
            </a:endParaRPr>
          </a:p>
        </p:txBody>
      </p:sp>
      <p:sp>
        <p:nvSpPr>
          <p:cNvPr id="13486" name="Google Shape;13486;p8"/>
          <p:cNvSpPr/>
          <p:nvPr/>
        </p:nvSpPr>
        <p:spPr>
          <a:xfrm>
            <a:off x="740513" y="2208362"/>
            <a:ext cx="965668" cy="983411"/>
          </a:xfrm>
          <a:prstGeom prst="ellipse">
            <a:avLst/>
          </a:prstGeom>
          <a:solidFill>
            <a:schemeClr val="accent2"/>
          </a:solidFill>
          <a:ln>
            <a:noFill/>
          </a:ln>
        </p:spPr>
        <p:txBody>
          <a:bodyPr anchorCtr="0" anchor="ctr" bIns="67725" lIns="67725" spcFirstLastPara="1" rIns="67725" wrap="square" tIns="67725">
            <a:noAutofit/>
          </a:bodyPr>
          <a:lstStyle/>
          <a:p>
            <a:pPr indent="0" lvl="0" marL="0" marR="0" rtl="0" algn="ctr">
              <a:spcBef>
                <a:spcPts val="0"/>
              </a:spcBef>
              <a:spcAft>
                <a:spcPts val="0"/>
              </a:spcAft>
              <a:buNone/>
            </a:pPr>
            <a:r>
              <a:t/>
            </a:r>
            <a:endParaRPr sz="4267">
              <a:solidFill>
                <a:srgbClr val="FFFFFF"/>
              </a:solidFill>
              <a:latin typeface="Calibri"/>
              <a:ea typeface="Calibri"/>
              <a:cs typeface="Calibri"/>
              <a:sym typeface="Calibri"/>
            </a:endParaRPr>
          </a:p>
        </p:txBody>
      </p:sp>
      <p:grpSp>
        <p:nvGrpSpPr>
          <p:cNvPr id="13487" name="Google Shape;13487;p8"/>
          <p:cNvGrpSpPr/>
          <p:nvPr/>
        </p:nvGrpSpPr>
        <p:grpSpPr>
          <a:xfrm>
            <a:off x="1031250" y="2395259"/>
            <a:ext cx="397199" cy="559156"/>
            <a:chOff x="839450" y="2772250"/>
            <a:chExt cx="72900" cy="102625"/>
          </a:xfrm>
        </p:grpSpPr>
        <p:sp>
          <p:nvSpPr>
            <p:cNvPr id="13488" name="Google Shape;13488;p8"/>
            <p:cNvSpPr/>
            <p:nvPr/>
          </p:nvSpPr>
          <p:spPr>
            <a:xfrm>
              <a:off x="852025" y="2799475"/>
              <a:ext cx="18875" cy="17625"/>
            </a:xfrm>
            <a:custGeom>
              <a:rect b="b" l="l" r="r" t="t"/>
              <a:pathLst>
                <a:path extrusionOk="0" h="705" w="755">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489" name="Google Shape;13489;p8"/>
            <p:cNvSpPr/>
            <p:nvPr/>
          </p:nvSpPr>
          <p:spPr>
            <a:xfrm>
              <a:off x="839450" y="2784400"/>
              <a:ext cx="72900" cy="90475"/>
            </a:xfrm>
            <a:custGeom>
              <a:rect b="b" l="l" r="r" t="t"/>
              <a:pathLst>
                <a:path extrusionOk="0" h="3619" w="2916">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490" name="Google Shape;13490;p8"/>
            <p:cNvSpPr/>
            <p:nvPr/>
          </p:nvSpPr>
          <p:spPr>
            <a:xfrm>
              <a:off x="858725" y="2772250"/>
              <a:ext cx="34375" cy="22650"/>
            </a:xfrm>
            <a:custGeom>
              <a:rect b="b" l="l" r="r" t="t"/>
              <a:pathLst>
                <a:path extrusionOk="0" h="906" w="1375">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491" name="Google Shape;13491;p8"/>
            <p:cNvSpPr/>
            <p:nvPr/>
          </p:nvSpPr>
          <p:spPr>
            <a:xfrm>
              <a:off x="872975" y="2807025"/>
              <a:ext cx="27650" cy="5050"/>
            </a:xfrm>
            <a:custGeom>
              <a:rect b="b" l="l" r="r" t="t"/>
              <a:pathLst>
                <a:path extrusionOk="0" h="202" w="1106">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492" name="Google Shape;13492;p8"/>
            <p:cNvSpPr/>
            <p:nvPr/>
          </p:nvSpPr>
          <p:spPr>
            <a:xfrm>
              <a:off x="872975" y="2828800"/>
              <a:ext cx="27650" cy="5050"/>
            </a:xfrm>
            <a:custGeom>
              <a:rect b="b" l="l" r="r" t="t"/>
              <a:pathLst>
                <a:path extrusionOk="0" h="202" w="1106">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493" name="Google Shape;13493;p8"/>
            <p:cNvSpPr/>
            <p:nvPr/>
          </p:nvSpPr>
          <p:spPr>
            <a:xfrm>
              <a:off x="872975" y="2850575"/>
              <a:ext cx="27650" cy="5050"/>
            </a:xfrm>
            <a:custGeom>
              <a:rect b="b" l="l" r="r" t="t"/>
              <a:pathLst>
                <a:path extrusionOk="0" h="202" w="1106">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494" name="Google Shape;13494;p8"/>
            <p:cNvSpPr/>
            <p:nvPr/>
          </p:nvSpPr>
          <p:spPr>
            <a:xfrm>
              <a:off x="852875" y="2823775"/>
              <a:ext cx="15100" cy="15100"/>
            </a:xfrm>
            <a:custGeom>
              <a:rect b="b" l="l" r="r" t="t"/>
              <a:pathLst>
                <a:path extrusionOk="0" h="604" w="604">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495" name="Google Shape;13495;p8"/>
            <p:cNvSpPr/>
            <p:nvPr/>
          </p:nvSpPr>
          <p:spPr>
            <a:xfrm>
              <a:off x="852875" y="2845550"/>
              <a:ext cx="15100" cy="15100"/>
            </a:xfrm>
            <a:custGeom>
              <a:rect b="b" l="l" r="r" t="t"/>
              <a:pathLst>
                <a:path extrusionOk="0" h="604" w="604">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3499" name="Shape 13499"/>
        <p:cNvGrpSpPr/>
        <p:nvPr/>
      </p:nvGrpSpPr>
      <p:grpSpPr>
        <a:xfrm>
          <a:off x="0" y="0"/>
          <a:ext cx="0" cy="0"/>
          <a:chOff x="0" y="0"/>
          <a:chExt cx="0" cy="0"/>
        </a:xfrm>
      </p:grpSpPr>
      <p:sp>
        <p:nvSpPr>
          <p:cNvPr id="13500" name="Google Shape;13500;p9"/>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Claim filing options</a:t>
            </a:r>
            <a:endParaRPr sz="2667">
              <a:solidFill>
                <a:schemeClr val="lt1"/>
              </a:solidFill>
            </a:endParaRPr>
          </a:p>
        </p:txBody>
      </p:sp>
      <p:grpSp>
        <p:nvGrpSpPr>
          <p:cNvPr id="13501" name="Google Shape;13501;p9"/>
          <p:cNvGrpSpPr/>
          <p:nvPr/>
        </p:nvGrpSpPr>
        <p:grpSpPr>
          <a:xfrm>
            <a:off x="1106333" y="1324033"/>
            <a:ext cx="4649600" cy="4532400"/>
            <a:chOff x="829750" y="993025"/>
            <a:chExt cx="3487200" cy="3399300"/>
          </a:xfrm>
        </p:grpSpPr>
        <p:sp>
          <p:nvSpPr>
            <p:cNvPr id="13502" name="Google Shape;13502;p9"/>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4313"/>
                </a:srgbClr>
              </a:outerShdw>
            </a:effectLst>
          </p:spPr>
          <p:txBody>
            <a:bodyPr anchorCtr="0" anchor="t" bIns="121900" lIns="219425" spcFirstLastPara="1" rIns="219425" wrap="square" tIns="585200">
              <a:noAutofit/>
            </a:bodyPr>
            <a:lstStyle/>
            <a:p>
              <a:pPr indent="0" lvl="0" marL="0" marR="0" rtl="0" algn="ctr">
                <a:spcBef>
                  <a:spcPts val="0"/>
                </a:spcBef>
                <a:spcAft>
                  <a:spcPts val="0"/>
                </a:spcAft>
                <a:buNone/>
              </a:pPr>
              <a:r>
                <a:t/>
              </a:r>
              <a:endParaRPr sz="1867">
                <a:solidFill>
                  <a:srgbClr val="253746"/>
                </a:solidFill>
                <a:latin typeface="Inter ExtraBold"/>
                <a:ea typeface="Inter ExtraBold"/>
                <a:cs typeface="Inter ExtraBold"/>
                <a:sym typeface="Inter ExtraBold"/>
              </a:endParaRPr>
            </a:p>
            <a:p>
              <a:pPr indent="0" lvl="0" marL="0" marR="0" rtl="0" algn="ctr">
                <a:spcBef>
                  <a:spcPts val="0"/>
                </a:spcBef>
                <a:spcAft>
                  <a:spcPts val="0"/>
                </a:spcAft>
                <a:buNone/>
              </a:pPr>
              <a:r>
                <a:t/>
              </a:r>
              <a:endParaRPr sz="1867">
                <a:solidFill>
                  <a:srgbClr val="253746"/>
                </a:solidFill>
                <a:latin typeface="Inter ExtraBold"/>
                <a:ea typeface="Inter ExtraBold"/>
                <a:cs typeface="Inter ExtraBold"/>
                <a:sym typeface="Inter ExtraBold"/>
              </a:endParaRPr>
            </a:p>
            <a:p>
              <a:pPr indent="0" lvl="0" marL="0" marR="0" rtl="0" algn="ctr">
                <a:spcBef>
                  <a:spcPts val="0"/>
                </a:spcBef>
                <a:spcAft>
                  <a:spcPts val="0"/>
                </a:spcAft>
                <a:buNone/>
              </a:pPr>
              <a:r>
                <a:rPr lang="en" sz="1867">
                  <a:solidFill>
                    <a:srgbClr val="253746"/>
                  </a:solidFill>
                  <a:latin typeface="Inter ExtraBold"/>
                  <a:ea typeface="Inter ExtraBold"/>
                  <a:cs typeface="Inter ExtraBold"/>
                  <a:sym typeface="Inter ExtraBold"/>
                </a:rPr>
                <a:t>Mobile app, online account </a:t>
              </a:r>
              <a:endParaRPr sz="1867">
                <a:solidFill>
                  <a:srgbClr val="000000"/>
                </a:solidFill>
                <a:latin typeface="Arial"/>
                <a:ea typeface="Arial"/>
                <a:cs typeface="Arial"/>
                <a:sym typeface="Arial"/>
              </a:endParaRPr>
            </a:p>
            <a:p>
              <a:pPr indent="0" lvl="0" marL="0" marR="0" rtl="0" algn="ctr">
                <a:spcBef>
                  <a:spcPts val="0"/>
                </a:spcBef>
                <a:spcAft>
                  <a:spcPts val="0"/>
                </a:spcAft>
                <a:buNone/>
              </a:pPr>
              <a:r>
                <a:rPr lang="en" sz="1867">
                  <a:solidFill>
                    <a:srgbClr val="253746"/>
                  </a:solidFill>
                  <a:latin typeface="Inter ExtraBold"/>
                  <a:ea typeface="Inter ExtraBold"/>
                  <a:cs typeface="Inter ExtraBold"/>
                  <a:sym typeface="Inter ExtraBold"/>
                </a:rPr>
                <a:t>or manual claims</a:t>
              </a:r>
              <a:endParaRPr sz="1867">
                <a:solidFill>
                  <a:srgbClr val="000000"/>
                </a:solidFill>
                <a:latin typeface="Arial"/>
                <a:ea typeface="Arial"/>
                <a:cs typeface="Arial"/>
                <a:sym typeface="Arial"/>
              </a:endParaRPr>
            </a:p>
            <a:p>
              <a:pPr indent="0" lvl="0" marL="0" marR="0" rtl="0" algn="ctr">
                <a:spcBef>
                  <a:spcPts val="3200"/>
                </a:spcBef>
                <a:spcAft>
                  <a:spcPts val="0"/>
                </a:spcAft>
                <a:buNone/>
              </a:pPr>
              <a:r>
                <a:rPr lang="en" sz="1600">
                  <a:solidFill>
                    <a:srgbClr val="253746"/>
                  </a:solidFill>
                  <a:latin typeface="Inter"/>
                  <a:ea typeface="Inter"/>
                  <a:cs typeface="Inter"/>
                  <a:sym typeface="Inter"/>
                </a:rPr>
                <a:t>Processed weekly</a:t>
              </a:r>
              <a:endParaRPr sz="1867">
                <a:solidFill>
                  <a:srgbClr val="000000"/>
                </a:solidFill>
                <a:latin typeface="Arial"/>
                <a:ea typeface="Arial"/>
                <a:cs typeface="Arial"/>
                <a:sym typeface="Arial"/>
              </a:endParaRPr>
            </a:p>
          </p:txBody>
        </p:sp>
        <p:sp>
          <p:nvSpPr>
            <p:cNvPr id="13503" name="Google Shape;13503;p9"/>
            <p:cNvSpPr/>
            <p:nvPr/>
          </p:nvSpPr>
          <p:spPr>
            <a:xfrm>
              <a:off x="2363045" y="1213631"/>
              <a:ext cx="420600" cy="420600"/>
            </a:xfrm>
            <a:prstGeom prst="ellipse">
              <a:avLst/>
            </a:prstGeom>
            <a:solidFill>
              <a:schemeClr val="accent2"/>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nvGrpSpPr>
            <p:cNvPr id="13504" name="Google Shape;13504;p9"/>
            <p:cNvGrpSpPr/>
            <p:nvPr/>
          </p:nvGrpSpPr>
          <p:grpSpPr>
            <a:xfrm>
              <a:off x="2400186" y="1250930"/>
              <a:ext cx="345668" cy="345667"/>
              <a:chOff x="1996583" y="1327992"/>
              <a:chExt cx="512100" cy="512100"/>
            </a:xfrm>
          </p:grpSpPr>
          <p:sp>
            <p:nvSpPr>
              <p:cNvPr id="13505" name="Google Shape;13505;p9"/>
              <p:cNvSpPr/>
              <p:nvPr/>
            </p:nvSpPr>
            <p:spPr>
              <a:xfrm>
                <a:off x="1996583" y="1327992"/>
                <a:ext cx="512100" cy="512100"/>
              </a:xfrm>
              <a:prstGeom prst="rect">
                <a:avLst/>
              </a:prstGeom>
              <a:no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06" name="Google Shape;13506;p9"/>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07" name="Google Shape;13507;p9"/>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grpSp>
      <p:grpSp>
        <p:nvGrpSpPr>
          <p:cNvPr id="13508" name="Google Shape;13508;p9"/>
          <p:cNvGrpSpPr/>
          <p:nvPr/>
        </p:nvGrpSpPr>
        <p:grpSpPr>
          <a:xfrm>
            <a:off x="6436067" y="1324033"/>
            <a:ext cx="4649600" cy="4532400"/>
            <a:chOff x="4827050" y="993025"/>
            <a:chExt cx="3487200" cy="3399300"/>
          </a:xfrm>
        </p:grpSpPr>
        <p:sp>
          <p:nvSpPr>
            <p:cNvPr id="13509" name="Google Shape;13509;p9"/>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4313"/>
                </a:srgbClr>
              </a:outerShdw>
            </a:effectLst>
          </p:spPr>
          <p:txBody>
            <a:bodyPr anchorCtr="0" anchor="t" bIns="121900" lIns="219425" spcFirstLastPara="1" rIns="219425" wrap="square" tIns="585200">
              <a:noAutofit/>
            </a:bodyPr>
            <a:lstStyle/>
            <a:p>
              <a:pPr indent="0" lvl="0" marL="0" marR="0" rtl="0" algn="ctr">
                <a:spcBef>
                  <a:spcPts val="0"/>
                </a:spcBef>
                <a:spcAft>
                  <a:spcPts val="0"/>
                </a:spcAft>
                <a:buNone/>
              </a:pPr>
              <a:r>
                <a:t/>
              </a:r>
              <a:endParaRPr sz="1867">
                <a:solidFill>
                  <a:srgbClr val="253746"/>
                </a:solidFill>
                <a:latin typeface="Inter ExtraBold"/>
                <a:ea typeface="Inter ExtraBold"/>
                <a:cs typeface="Inter ExtraBold"/>
                <a:sym typeface="Inter ExtraBold"/>
              </a:endParaRPr>
            </a:p>
            <a:p>
              <a:pPr indent="0" lvl="0" marL="0" marR="0" rtl="0" algn="ctr">
                <a:spcBef>
                  <a:spcPts val="0"/>
                </a:spcBef>
                <a:spcAft>
                  <a:spcPts val="0"/>
                </a:spcAft>
                <a:buNone/>
              </a:pPr>
              <a:r>
                <a:t/>
              </a:r>
              <a:endParaRPr sz="1867">
                <a:solidFill>
                  <a:srgbClr val="253746"/>
                </a:solidFill>
                <a:latin typeface="Inter ExtraBold"/>
                <a:ea typeface="Inter ExtraBold"/>
                <a:cs typeface="Inter ExtraBold"/>
                <a:sym typeface="Inter ExtraBold"/>
              </a:endParaRPr>
            </a:p>
            <a:p>
              <a:pPr indent="0" lvl="0" marL="0" marR="0" rtl="0" algn="ctr">
                <a:spcBef>
                  <a:spcPts val="0"/>
                </a:spcBef>
                <a:spcAft>
                  <a:spcPts val="0"/>
                </a:spcAft>
                <a:buNone/>
              </a:pPr>
              <a:r>
                <a:rPr lang="en" sz="1867">
                  <a:solidFill>
                    <a:srgbClr val="253746"/>
                  </a:solidFill>
                  <a:latin typeface="Inter ExtraBold"/>
                  <a:ea typeface="Inter ExtraBold"/>
                  <a:cs typeface="Inter ExtraBold"/>
                  <a:sym typeface="Inter ExtraBold"/>
                </a:rPr>
                <a:t>Choose direct deposit or paper check</a:t>
              </a:r>
              <a:endParaRPr sz="1867">
                <a:solidFill>
                  <a:srgbClr val="000000"/>
                </a:solidFill>
                <a:latin typeface="Arial"/>
                <a:ea typeface="Arial"/>
                <a:cs typeface="Arial"/>
                <a:sym typeface="Arial"/>
              </a:endParaRPr>
            </a:p>
            <a:p>
              <a:pPr indent="0" lvl="0" marL="0" marR="0" rtl="0" algn="ctr">
                <a:spcBef>
                  <a:spcPts val="0"/>
                </a:spcBef>
                <a:spcAft>
                  <a:spcPts val="0"/>
                </a:spcAft>
                <a:buNone/>
              </a:pPr>
              <a:r>
                <a:rPr lang="en" sz="1867">
                  <a:solidFill>
                    <a:srgbClr val="253746"/>
                  </a:solidFill>
                  <a:latin typeface="Inter ExtraBold"/>
                  <a:ea typeface="Inter ExtraBold"/>
                  <a:cs typeface="Inter ExtraBold"/>
                  <a:sym typeface="Inter ExtraBold"/>
                </a:rPr>
                <a:t> </a:t>
              </a:r>
              <a:endParaRPr sz="1867">
                <a:solidFill>
                  <a:srgbClr val="000000"/>
                </a:solidFill>
                <a:latin typeface="Arial"/>
                <a:ea typeface="Arial"/>
                <a:cs typeface="Arial"/>
                <a:sym typeface="Arial"/>
              </a:endParaRPr>
            </a:p>
            <a:p>
              <a:pPr indent="0" lvl="0" marL="0" marR="0" rtl="0" algn="ctr">
                <a:spcBef>
                  <a:spcPts val="0"/>
                </a:spcBef>
                <a:spcAft>
                  <a:spcPts val="0"/>
                </a:spcAft>
                <a:buNone/>
              </a:pPr>
              <a:r>
                <a:rPr lang="en" sz="1600">
                  <a:solidFill>
                    <a:srgbClr val="253746"/>
                  </a:solidFill>
                  <a:latin typeface="Inter"/>
                  <a:ea typeface="Inter"/>
                  <a:cs typeface="Inter"/>
                  <a:sym typeface="Inter"/>
                </a:rPr>
                <a:t>Direct deposit – FREE</a:t>
              </a:r>
              <a:endParaRPr sz="1867">
                <a:solidFill>
                  <a:srgbClr val="000000"/>
                </a:solidFill>
                <a:latin typeface="Arial"/>
                <a:ea typeface="Arial"/>
                <a:cs typeface="Arial"/>
                <a:sym typeface="Arial"/>
              </a:endParaRPr>
            </a:p>
            <a:p>
              <a:pPr indent="0" lvl="0" marL="0" marR="0" rtl="0" algn="ctr">
                <a:spcBef>
                  <a:spcPts val="0"/>
                </a:spcBef>
                <a:spcAft>
                  <a:spcPts val="0"/>
                </a:spcAft>
                <a:buNone/>
              </a:pPr>
              <a:r>
                <a:rPr lang="en" sz="1600">
                  <a:solidFill>
                    <a:srgbClr val="253746"/>
                  </a:solidFill>
                  <a:latin typeface="Inter"/>
                  <a:ea typeface="Inter"/>
                  <a:cs typeface="Inter"/>
                  <a:sym typeface="Inter"/>
                </a:rPr>
                <a:t> $25 minimum reimbursement </a:t>
              </a:r>
              <a:endParaRPr sz="1867">
                <a:solidFill>
                  <a:srgbClr val="000000"/>
                </a:solidFill>
                <a:latin typeface="Arial"/>
                <a:ea typeface="Arial"/>
                <a:cs typeface="Arial"/>
                <a:sym typeface="Arial"/>
              </a:endParaRPr>
            </a:p>
            <a:p>
              <a:pPr indent="0" lvl="0" marL="0" marR="0" rtl="0" algn="ctr">
                <a:spcBef>
                  <a:spcPts val="0"/>
                </a:spcBef>
                <a:spcAft>
                  <a:spcPts val="0"/>
                </a:spcAft>
                <a:buNone/>
              </a:pPr>
              <a:r>
                <a:rPr lang="en" sz="1600">
                  <a:solidFill>
                    <a:srgbClr val="253746"/>
                  </a:solidFill>
                  <a:latin typeface="Inter"/>
                  <a:ea typeface="Inter"/>
                  <a:cs typeface="Inter"/>
                  <a:sym typeface="Inter"/>
                </a:rPr>
                <a:t>for paper checks</a:t>
              </a:r>
              <a:endParaRPr sz="1600">
                <a:solidFill>
                  <a:srgbClr val="253746"/>
                </a:solidFill>
                <a:latin typeface="Inter"/>
                <a:ea typeface="Inter"/>
                <a:cs typeface="Inter"/>
                <a:sym typeface="Inter"/>
              </a:endParaRPr>
            </a:p>
          </p:txBody>
        </p:sp>
        <p:sp>
          <p:nvSpPr>
            <p:cNvPr id="13510" name="Google Shape;13510;p9"/>
            <p:cNvSpPr/>
            <p:nvPr/>
          </p:nvSpPr>
          <p:spPr>
            <a:xfrm>
              <a:off x="6360345" y="1213631"/>
              <a:ext cx="420600" cy="420600"/>
            </a:xfrm>
            <a:prstGeom prst="ellipse">
              <a:avLst/>
            </a:prstGeom>
            <a:solidFill>
              <a:schemeClr val="accent4"/>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11" name="Google Shape;13511;p9"/>
            <p:cNvSpPr/>
            <p:nvPr/>
          </p:nvSpPr>
          <p:spPr>
            <a:xfrm>
              <a:off x="6396919" y="1240564"/>
              <a:ext cx="347460" cy="347460"/>
            </a:xfrm>
            <a:prstGeom prst="rect">
              <a:avLst/>
            </a:prstGeom>
            <a:no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grpSp>
        <p:nvGrpSpPr>
          <p:cNvPr id="13512" name="Google Shape;13512;p9"/>
          <p:cNvGrpSpPr/>
          <p:nvPr/>
        </p:nvGrpSpPr>
        <p:grpSpPr>
          <a:xfrm>
            <a:off x="8586265" y="1740213"/>
            <a:ext cx="349191" cy="271972"/>
            <a:chOff x="1586550" y="2587575"/>
            <a:chExt cx="102200" cy="79600"/>
          </a:xfrm>
        </p:grpSpPr>
        <p:sp>
          <p:nvSpPr>
            <p:cNvPr id="13513" name="Google Shape;13513;p9"/>
            <p:cNvSpPr/>
            <p:nvPr/>
          </p:nvSpPr>
          <p:spPr>
            <a:xfrm>
              <a:off x="1586550" y="2600550"/>
              <a:ext cx="97600" cy="66625"/>
            </a:xfrm>
            <a:custGeom>
              <a:rect b="b" l="l" r="r" t="t"/>
              <a:pathLst>
                <a:path extrusionOk="0" h="2665" w="3904">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14" name="Google Shape;13514;p9"/>
            <p:cNvSpPr/>
            <p:nvPr/>
          </p:nvSpPr>
          <p:spPr>
            <a:xfrm>
              <a:off x="1634700" y="2644525"/>
              <a:ext cx="30600" cy="5050"/>
            </a:xfrm>
            <a:custGeom>
              <a:rect b="b" l="l" r="r" t="t"/>
              <a:pathLst>
                <a:path extrusionOk="0" h="202" w="1224">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15" name="Google Shape;13515;p9"/>
            <p:cNvSpPr/>
            <p:nvPr/>
          </p:nvSpPr>
          <p:spPr>
            <a:xfrm>
              <a:off x="1634700" y="2633650"/>
              <a:ext cx="30600" cy="5050"/>
            </a:xfrm>
            <a:custGeom>
              <a:rect b="b" l="l" r="r" t="t"/>
              <a:pathLst>
                <a:path extrusionOk="0" h="202" w="1224">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16" name="Google Shape;13516;p9"/>
            <p:cNvSpPr/>
            <p:nvPr/>
          </p:nvSpPr>
          <p:spPr>
            <a:xfrm>
              <a:off x="1649350" y="2587575"/>
              <a:ext cx="39400" cy="39800"/>
            </a:xfrm>
            <a:custGeom>
              <a:rect b="b" l="l" r="r" t="t"/>
              <a:pathLst>
                <a:path extrusionOk="0" h="1592" w="1576">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17" name="Google Shape;13517;p9"/>
            <p:cNvSpPr/>
            <p:nvPr/>
          </p:nvSpPr>
          <p:spPr>
            <a:xfrm>
              <a:off x="1660250" y="2600150"/>
              <a:ext cx="18450" cy="16775"/>
            </a:xfrm>
            <a:custGeom>
              <a:rect b="b" l="l" r="r" t="t"/>
              <a:pathLst>
                <a:path extrusionOk="0" h="671" w="738">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18" name="Google Shape;13518;p9"/>
            <p:cNvSpPr/>
            <p:nvPr/>
          </p:nvSpPr>
          <p:spPr>
            <a:xfrm>
              <a:off x="1612500" y="2619400"/>
              <a:ext cx="9250" cy="7150"/>
            </a:xfrm>
            <a:custGeom>
              <a:rect b="b" l="l" r="r" t="t"/>
              <a:pathLst>
                <a:path extrusionOk="0" h="286" w="37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19" name="Google Shape;13519;p9"/>
            <p:cNvSpPr/>
            <p:nvPr/>
          </p:nvSpPr>
          <p:spPr>
            <a:xfrm>
              <a:off x="1607475" y="2641175"/>
              <a:ext cx="9675" cy="7150"/>
            </a:xfrm>
            <a:custGeom>
              <a:rect b="b" l="l" r="r" t="t"/>
              <a:pathLst>
                <a:path extrusionOk="0" h="286" w="387">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20" name="Google Shape;13520;p9"/>
            <p:cNvSpPr/>
            <p:nvPr/>
          </p:nvSpPr>
          <p:spPr>
            <a:xfrm>
              <a:off x="1606650" y="2619400"/>
              <a:ext cx="10900" cy="16775"/>
            </a:xfrm>
            <a:custGeom>
              <a:rect b="b" l="l" r="r" t="t"/>
              <a:pathLst>
                <a:path extrusionOk="0" h="671" w="436">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21" name="Google Shape;13521;p9"/>
            <p:cNvSpPr/>
            <p:nvPr/>
          </p:nvSpPr>
          <p:spPr>
            <a:xfrm>
              <a:off x="1612500" y="2631125"/>
              <a:ext cx="10925" cy="17200"/>
            </a:xfrm>
            <a:custGeom>
              <a:rect b="b" l="l" r="r" t="t"/>
              <a:pathLst>
                <a:path extrusionOk="0" h="688" w="437">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22" name="Google Shape;13522;p9"/>
            <p:cNvSpPr/>
            <p:nvPr/>
          </p:nvSpPr>
          <p:spPr>
            <a:xfrm>
              <a:off x="1612100" y="2643275"/>
              <a:ext cx="5050" cy="7975"/>
            </a:xfrm>
            <a:custGeom>
              <a:rect b="b" l="l" r="r" t="t"/>
              <a:pathLst>
                <a:path extrusionOk="0" h="319" w="202">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sp>
          <p:nvSpPr>
            <p:cNvPr id="13523" name="Google Shape;13523;p9"/>
            <p:cNvSpPr/>
            <p:nvPr/>
          </p:nvSpPr>
          <p:spPr>
            <a:xfrm>
              <a:off x="1612100" y="2616475"/>
              <a:ext cx="5050" cy="7975"/>
            </a:xfrm>
            <a:custGeom>
              <a:rect b="b" l="l" r="r" t="t"/>
              <a:pathLst>
                <a:path extrusionOk="0" h="319" w="202">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spcBef>
                  <a:spcPts val="0"/>
                </a:spcBef>
                <a:spcAft>
                  <a:spcPts val="0"/>
                </a:spcAft>
                <a:buNone/>
              </a:pPr>
              <a:r>
                <a:t/>
              </a:r>
              <a:endParaRPr sz="1867">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1_WEX_2022_BrandTheme">
  <a:themeElements>
    <a:clrScheme name="WEX 2022 Brand Theme">
      <a:dk1>
        <a:srgbClr val="213747"/>
      </a:dk1>
      <a:lt1>
        <a:srgbClr val="FFFFFF"/>
      </a:lt1>
      <a:dk2>
        <a:srgbClr val="181918"/>
      </a:dk2>
      <a:lt2>
        <a:srgbClr val="FFFFFF"/>
      </a:lt2>
      <a:accent1>
        <a:srgbClr val="213747"/>
      </a:accent1>
      <a:accent2>
        <a:srgbClr val="94CAEC"/>
      </a:accent2>
      <a:accent3>
        <a:srgbClr val="CE202F"/>
      </a:accent3>
      <a:accent4>
        <a:srgbClr val="FEBD3D"/>
      </a:accent4>
      <a:accent5>
        <a:srgbClr val="00C7B1"/>
      </a:accent5>
      <a:accent6>
        <a:srgbClr val="A7A3A3"/>
      </a:accent6>
      <a:hlink>
        <a:srgbClr val="00C7B1"/>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4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2018-05-17T16:28:33Z</dcterms:created>
  <dc:creator>Adam Zavalney</dc:creator>
</cp:coreProperties>
</file>